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3" showSpecialPlsOnTitleSld="0" strictFirstAndLastChars="0" saveSubsetFonts="1">
  <p:sldMasterIdLst>
    <p:sldMasterId id="2147483660" r:id="rId1"/>
  </p:sldMasterIdLst>
  <p:notesMasterIdLst>
    <p:notesMasterId r:id="rId13"/>
  </p:notesMasterIdLst>
  <p:handoutMasterIdLst>
    <p:handoutMasterId r:id="rId14"/>
  </p:handoutMasterIdLst>
  <p:sldIdLst>
    <p:sldId id="299" r:id="rId2"/>
    <p:sldId id="326" r:id="rId3"/>
    <p:sldId id="327" r:id="rId4"/>
    <p:sldId id="340" r:id="rId5"/>
    <p:sldId id="339" r:id="rId6"/>
    <p:sldId id="357" r:id="rId7"/>
    <p:sldId id="358" r:id="rId8"/>
    <p:sldId id="328" r:id="rId9"/>
    <p:sldId id="338" r:id="rId10"/>
    <p:sldId id="329" r:id="rId11"/>
    <p:sldId id="331" r:id="rId12"/>
  </p:sldIdLst>
  <p:sldSz cx="9144000" cy="6858000" type="screen4x3"/>
  <p:notesSz cx="6889750" cy="10015538"/>
  <p:defaultTextStyle>
    <a:defPPr>
      <a:defRPr lang="en-GB"/>
    </a:defPPr>
    <a:lvl1pPr algn="l" defTabSz="449263" rtl="0" fontAlgn="base">
      <a:lnSpc>
        <a:spcPct val="84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457200" algn="l" defTabSz="449263" rtl="0" fontAlgn="base">
      <a:lnSpc>
        <a:spcPct val="84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914400" algn="l" defTabSz="449263" rtl="0" fontAlgn="base">
      <a:lnSpc>
        <a:spcPct val="84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371600" algn="l" defTabSz="449263" rtl="0" fontAlgn="base">
      <a:lnSpc>
        <a:spcPct val="84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1828800" algn="l" defTabSz="449263" rtl="0" fontAlgn="base">
      <a:lnSpc>
        <a:spcPct val="84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5"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59" autoAdjust="0"/>
    <p:restoredTop sz="49899" autoAdjust="0"/>
  </p:normalViewPr>
  <p:slideViewPr>
    <p:cSldViewPr>
      <p:cViewPr varScale="1">
        <p:scale>
          <a:sx n="62" d="100"/>
          <a:sy n="62" d="100"/>
        </p:scale>
        <p:origin x="3096" y="7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3155"/>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2" y="3"/>
            <a:ext cx="2985763" cy="501787"/>
          </a:xfrm>
          <a:prstGeom prst="rect">
            <a:avLst/>
          </a:prstGeom>
          <a:noFill/>
          <a:ln w="9525">
            <a:noFill/>
            <a:miter lim="800000"/>
            <a:headEnd/>
            <a:tailEnd/>
          </a:ln>
        </p:spPr>
        <p:txBody>
          <a:bodyPr vert="horz" wrap="square" lIns="94180" tIns="47089" rIns="94180" bIns="47089" numCol="1" anchor="t" anchorCtr="0" compatLnSpc="1">
            <a:prstTxWarp prst="textNoShape">
              <a:avLst/>
            </a:prstTxWarp>
          </a:bodyPr>
          <a:lstStyle>
            <a:lvl1pPr defTabSz="463516">
              <a:defRPr sz="1400" dirty="0">
                <a:solidFill>
                  <a:srgbClr val="000000"/>
                </a:solidFill>
              </a:defRPr>
            </a:lvl1pPr>
          </a:lstStyle>
          <a:p>
            <a:pPr>
              <a:defRPr/>
            </a:pPr>
            <a:endParaRPr lang="de-DE"/>
          </a:p>
        </p:txBody>
      </p:sp>
      <p:sp>
        <p:nvSpPr>
          <p:cNvPr id="65539" name="Rectangle 3"/>
          <p:cNvSpPr>
            <a:spLocks noGrp="1" noChangeArrowheads="1"/>
          </p:cNvSpPr>
          <p:nvPr>
            <p:ph type="dt" sz="quarter" idx="1"/>
          </p:nvPr>
        </p:nvSpPr>
        <p:spPr bwMode="auto">
          <a:xfrm>
            <a:off x="3903988" y="3"/>
            <a:ext cx="2984223" cy="501787"/>
          </a:xfrm>
          <a:prstGeom prst="rect">
            <a:avLst/>
          </a:prstGeom>
          <a:noFill/>
          <a:ln w="9525">
            <a:noFill/>
            <a:miter lim="800000"/>
            <a:headEnd/>
            <a:tailEnd/>
          </a:ln>
        </p:spPr>
        <p:txBody>
          <a:bodyPr vert="horz" wrap="square" lIns="94180" tIns="47089" rIns="94180" bIns="47089" numCol="1" anchor="t" anchorCtr="0" compatLnSpc="1">
            <a:prstTxWarp prst="textNoShape">
              <a:avLst/>
            </a:prstTxWarp>
          </a:bodyPr>
          <a:lstStyle>
            <a:lvl1pPr algn="r" defTabSz="463516">
              <a:defRPr sz="1400" dirty="0">
                <a:solidFill>
                  <a:srgbClr val="000000"/>
                </a:solidFill>
              </a:defRPr>
            </a:lvl1pPr>
          </a:lstStyle>
          <a:p>
            <a:pPr>
              <a:defRPr/>
            </a:pPr>
            <a:endParaRPr lang="de-DE"/>
          </a:p>
        </p:txBody>
      </p:sp>
      <p:sp>
        <p:nvSpPr>
          <p:cNvPr id="65540" name="Rectangle 4"/>
          <p:cNvSpPr>
            <a:spLocks noGrp="1" noChangeArrowheads="1"/>
          </p:cNvSpPr>
          <p:nvPr>
            <p:ph type="ftr" sz="quarter" idx="2"/>
          </p:nvPr>
        </p:nvSpPr>
        <p:spPr bwMode="auto">
          <a:xfrm>
            <a:off x="2" y="9512198"/>
            <a:ext cx="2985763" cy="501786"/>
          </a:xfrm>
          <a:prstGeom prst="rect">
            <a:avLst/>
          </a:prstGeom>
          <a:noFill/>
          <a:ln w="9525">
            <a:noFill/>
            <a:miter lim="800000"/>
            <a:headEnd/>
            <a:tailEnd/>
          </a:ln>
        </p:spPr>
        <p:txBody>
          <a:bodyPr vert="horz" wrap="square" lIns="94180" tIns="47089" rIns="94180" bIns="47089" numCol="1" anchor="b" anchorCtr="0" compatLnSpc="1">
            <a:prstTxWarp prst="textNoShape">
              <a:avLst/>
            </a:prstTxWarp>
          </a:bodyPr>
          <a:lstStyle>
            <a:lvl1pPr defTabSz="463516">
              <a:defRPr sz="1400" dirty="0">
                <a:solidFill>
                  <a:srgbClr val="000000"/>
                </a:solidFill>
              </a:defRPr>
            </a:lvl1pPr>
          </a:lstStyle>
          <a:p>
            <a:pPr>
              <a:defRPr/>
            </a:pPr>
            <a:endParaRPr lang="de-DE"/>
          </a:p>
        </p:txBody>
      </p:sp>
      <p:sp>
        <p:nvSpPr>
          <p:cNvPr id="65541" name="Rectangle 5"/>
          <p:cNvSpPr>
            <a:spLocks noGrp="1" noChangeArrowheads="1"/>
          </p:cNvSpPr>
          <p:nvPr>
            <p:ph type="sldNum" sz="quarter" idx="3"/>
          </p:nvPr>
        </p:nvSpPr>
        <p:spPr bwMode="auto">
          <a:xfrm>
            <a:off x="3903988" y="9512198"/>
            <a:ext cx="2984223" cy="501786"/>
          </a:xfrm>
          <a:prstGeom prst="rect">
            <a:avLst/>
          </a:prstGeom>
          <a:noFill/>
          <a:ln w="9525">
            <a:noFill/>
            <a:miter lim="800000"/>
            <a:headEnd/>
            <a:tailEnd/>
          </a:ln>
        </p:spPr>
        <p:txBody>
          <a:bodyPr vert="horz" wrap="square" lIns="94180" tIns="47089" rIns="94180" bIns="47089" numCol="1" anchor="b" anchorCtr="0" compatLnSpc="1">
            <a:prstTxWarp prst="textNoShape">
              <a:avLst/>
            </a:prstTxWarp>
          </a:bodyPr>
          <a:lstStyle>
            <a:lvl1pPr algn="r" defTabSz="463516">
              <a:defRPr sz="1400">
                <a:solidFill>
                  <a:srgbClr val="000000"/>
                </a:solidFill>
              </a:defRPr>
            </a:lvl1pPr>
          </a:lstStyle>
          <a:p>
            <a:pPr>
              <a:defRPr/>
            </a:pPr>
            <a:fld id="{2FEBB5B7-E742-43AF-AFB7-6100EB8F7C19}" type="slidenum">
              <a:rPr lang="de-DE"/>
              <a:pPr>
                <a:defRPr/>
              </a:pPr>
              <a:t>‹Nr.›</a:t>
            </a:fld>
            <a:endParaRPr lang="de-DE" dirty="0"/>
          </a:p>
        </p:txBody>
      </p:sp>
    </p:spTree>
    <p:extLst>
      <p:ext uri="{BB962C8B-B14F-4D97-AF65-F5344CB8AC3E}">
        <p14:creationId xmlns:p14="http://schemas.microsoft.com/office/powerpoint/2010/main" val="3308108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3"/>
            <a:ext cx="6889750" cy="10015538"/>
          </a:xfrm>
          <a:prstGeom prst="roundRect">
            <a:avLst>
              <a:gd name="adj" fmla="val 23"/>
            </a:avLst>
          </a:prstGeom>
          <a:solidFill>
            <a:srgbClr val="FFFFFF"/>
          </a:solidFill>
          <a:ln w="9360">
            <a:noFill/>
            <a:miter lim="800000"/>
            <a:headEnd/>
            <a:tailEnd/>
          </a:ln>
        </p:spPr>
        <p:txBody>
          <a:bodyPr wrap="none" lIns="89568" tIns="44783" rIns="89568" bIns="44783" anchor="ctr"/>
          <a:lstStyle/>
          <a:p>
            <a:pPr>
              <a:defRPr/>
            </a:pPr>
            <a:endParaRPr lang="de-DE" dirty="0"/>
          </a:p>
        </p:txBody>
      </p:sp>
      <p:sp>
        <p:nvSpPr>
          <p:cNvPr id="3074" name="AutoShape 2"/>
          <p:cNvSpPr>
            <a:spLocks noChangeArrowheads="1"/>
          </p:cNvSpPr>
          <p:nvPr/>
        </p:nvSpPr>
        <p:spPr bwMode="auto">
          <a:xfrm>
            <a:off x="0" y="3"/>
            <a:ext cx="6889750" cy="10015538"/>
          </a:xfrm>
          <a:prstGeom prst="roundRect">
            <a:avLst>
              <a:gd name="adj" fmla="val 23"/>
            </a:avLst>
          </a:prstGeom>
          <a:solidFill>
            <a:srgbClr val="FFFFFF"/>
          </a:solidFill>
          <a:ln w="9525">
            <a:noFill/>
            <a:round/>
            <a:headEnd/>
            <a:tailEnd/>
          </a:ln>
        </p:spPr>
        <p:txBody>
          <a:bodyPr wrap="none" lIns="89568" tIns="44783" rIns="89568" bIns="44783" anchor="ctr"/>
          <a:lstStyle/>
          <a:p>
            <a:pPr>
              <a:defRPr/>
            </a:pPr>
            <a:endParaRPr lang="de-DE" dirty="0"/>
          </a:p>
        </p:txBody>
      </p:sp>
      <p:sp>
        <p:nvSpPr>
          <p:cNvPr id="3075" name="AutoShape 3"/>
          <p:cNvSpPr>
            <a:spLocks noChangeArrowheads="1"/>
          </p:cNvSpPr>
          <p:nvPr/>
        </p:nvSpPr>
        <p:spPr bwMode="auto">
          <a:xfrm>
            <a:off x="0" y="3"/>
            <a:ext cx="6889750" cy="10015538"/>
          </a:xfrm>
          <a:prstGeom prst="roundRect">
            <a:avLst>
              <a:gd name="adj" fmla="val 23"/>
            </a:avLst>
          </a:prstGeom>
          <a:solidFill>
            <a:srgbClr val="FFFFFF"/>
          </a:solidFill>
          <a:ln w="9525">
            <a:noFill/>
            <a:round/>
            <a:headEnd/>
            <a:tailEnd/>
          </a:ln>
        </p:spPr>
        <p:txBody>
          <a:bodyPr wrap="none" lIns="89568" tIns="44783" rIns="89568" bIns="44783" anchor="ctr"/>
          <a:lstStyle/>
          <a:p>
            <a:pPr>
              <a:defRPr/>
            </a:pPr>
            <a:endParaRPr lang="de-DE" dirty="0"/>
          </a:p>
        </p:txBody>
      </p:sp>
      <p:sp>
        <p:nvSpPr>
          <p:cNvPr id="3076" name="AutoShape 4"/>
          <p:cNvSpPr>
            <a:spLocks noChangeArrowheads="1"/>
          </p:cNvSpPr>
          <p:nvPr/>
        </p:nvSpPr>
        <p:spPr bwMode="auto">
          <a:xfrm>
            <a:off x="0" y="3"/>
            <a:ext cx="6889750" cy="10015538"/>
          </a:xfrm>
          <a:prstGeom prst="roundRect">
            <a:avLst>
              <a:gd name="adj" fmla="val 23"/>
            </a:avLst>
          </a:prstGeom>
          <a:solidFill>
            <a:srgbClr val="FFFFFF"/>
          </a:solidFill>
          <a:ln w="9525">
            <a:noFill/>
            <a:round/>
            <a:headEnd/>
            <a:tailEnd/>
          </a:ln>
        </p:spPr>
        <p:txBody>
          <a:bodyPr wrap="none" lIns="89568" tIns="44783" rIns="89568" bIns="44783" anchor="ctr"/>
          <a:lstStyle/>
          <a:p>
            <a:pPr>
              <a:defRPr/>
            </a:pPr>
            <a:endParaRPr lang="de-DE" dirty="0"/>
          </a:p>
        </p:txBody>
      </p:sp>
      <p:sp>
        <p:nvSpPr>
          <p:cNvPr id="3077" name="Rectangle 5"/>
          <p:cNvSpPr>
            <a:spLocks noGrp="1" noChangeArrowheads="1"/>
          </p:cNvSpPr>
          <p:nvPr>
            <p:ph type="hdr"/>
          </p:nvPr>
        </p:nvSpPr>
        <p:spPr bwMode="auto">
          <a:xfrm>
            <a:off x="2" y="3"/>
            <a:ext cx="2979601" cy="500233"/>
          </a:xfrm>
          <a:prstGeom prst="rect">
            <a:avLst/>
          </a:prstGeom>
          <a:noFill/>
          <a:ln w="9525">
            <a:noFill/>
            <a:round/>
            <a:headEnd/>
            <a:tailEnd/>
          </a:ln>
        </p:spPr>
        <p:txBody>
          <a:bodyPr vert="horz" wrap="square" lIns="92697" tIns="48204" rIns="92697" bIns="48204" numCol="1" anchor="t" anchorCtr="0" compatLnSpc="1">
            <a:prstTxWarp prst="textNoShape">
              <a:avLst/>
            </a:prstTxWarp>
          </a:bodyPr>
          <a:lstStyle>
            <a:lvl1pPr defTabSz="463516" eaLnBrk="0" hangingPunct="0">
              <a:lnSpc>
                <a:spcPct val="100000"/>
              </a:lnSpc>
              <a:buFont typeface="Wingdings" pitchFamily="2" charset="2"/>
              <a:buNone/>
              <a:tabLst>
                <a:tab pos="745047" algn="l"/>
                <a:tab pos="1491648" algn="l"/>
                <a:tab pos="2236693" algn="l"/>
                <a:tab pos="2983294" algn="l"/>
              </a:tabLst>
              <a:defRPr sz="1400" dirty="0">
                <a:solidFill>
                  <a:srgbClr val="000000"/>
                </a:solidFill>
              </a:defRPr>
            </a:lvl1pPr>
          </a:lstStyle>
          <a:p>
            <a:pPr>
              <a:defRPr/>
            </a:pPr>
            <a:endParaRPr lang="en-GB"/>
          </a:p>
        </p:txBody>
      </p:sp>
      <p:sp>
        <p:nvSpPr>
          <p:cNvPr id="3078" name="Rectangle 6"/>
          <p:cNvSpPr>
            <a:spLocks noGrp="1" noChangeArrowheads="1"/>
          </p:cNvSpPr>
          <p:nvPr>
            <p:ph type="dt"/>
          </p:nvPr>
        </p:nvSpPr>
        <p:spPr bwMode="auto">
          <a:xfrm>
            <a:off x="3903988" y="3"/>
            <a:ext cx="2979601" cy="500233"/>
          </a:xfrm>
          <a:prstGeom prst="rect">
            <a:avLst/>
          </a:prstGeom>
          <a:noFill/>
          <a:ln w="9525">
            <a:noFill/>
            <a:round/>
            <a:headEnd/>
            <a:tailEnd/>
          </a:ln>
        </p:spPr>
        <p:txBody>
          <a:bodyPr vert="horz" wrap="square" lIns="92697" tIns="48204" rIns="92697" bIns="48204" numCol="1" anchor="t" anchorCtr="0" compatLnSpc="1">
            <a:prstTxWarp prst="textNoShape">
              <a:avLst/>
            </a:prstTxWarp>
          </a:bodyPr>
          <a:lstStyle>
            <a:lvl1pPr algn="r" defTabSz="463516" eaLnBrk="0" hangingPunct="0">
              <a:lnSpc>
                <a:spcPct val="100000"/>
              </a:lnSpc>
              <a:buFont typeface="Wingdings" pitchFamily="2" charset="2"/>
              <a:buNone/>
              <a:tabLst>
                <a:tab pos="745047" algn="l"/>
                <a:tab pos="1491648" algn="l"/>
                <a:tab pos="2236693" algn="l"/>
                <a:tab pos="2983294" algn="l"/>
              </a:tabLst>
              <a:defRPr sz="1400" dirty="0">
                <a:solidFill>
                  <a:srgbClr val="000000"/>
                </a:solidFill>
              </a:defRPr>
            </a:lvl1pPr>
          </a:lstStyle>
          <a:p>
            <a:pPr>
              <a:defRPr/>
            </a:pPr>
            <a:endParaRPr lang="en-GB"/>
          </a:p>
        </p:txBody>
      </p:sp>
      <p:sp>
        <p:nvSpPr>
          <p:cNvPr id="21512" name="Rectangle 7"/>
          <p:cNvSpPr>
            <a:spLocks noGrp="1" noRot="1" noChangeAspect="1" noChangeArrowheads="1"/>
          </p:cNvSpPr>
          <p:nvPr>
            <p:ph type="sldImg"/>
          </p:nvPr>
        </p:nvSpPr>
        <p:spPr bwMode="auto">
          <a:xfrm>
            <a:off x="944563" y="750888"/>
            <a:ext cx="5002212" cy="3752850"/>
          </a:xfrm>
          <a:prstGeom prst="rect">
            <a:avLst/>
          </a:prstGeom>
          <a:solidFill>
            <a:srgbClr val="FFFFFF"/>
          </a:solidFill>
          <a:ln w="9360">
            <a:solidFill>
              <a:srgbClr val="000000"/>
            </a:solidFill>
            <a:miter lim="800000"/>
            <a:headEnd/>
            <a:tailEnd/>
          </a:ln>
        </p:spPr>
      </p:sp>
      <p:sp>
        <p:nvSpPr>
          <p:cNvPr id="3080" name="Rectangle 8"/>
          <p:cNvSpPr>
            <a:spLocks noGrp="1" noChangeArrowheads="1"/>
          </p:cNvSpPr>
          <p:nvPr>
            <p:ph type="body"/>
          </p:nvPr>
        </p:nvSpPr>
        <p:spPr bwMode="auto">
          <a:xfrm>
            <a:off x="918224" y="4756876"/>
            <a:ext cx="5047143" cy="4506760"/>
          </a:xfrm>
          <a:prstGeom prst="rect">
            <a:avLst/>
          </a:prstGeom>
          <a:noFill/>
          <a:ln w="9525">
            <a:noFill/>
            <a:round/>
            <a:headEnd/>
            <a:tailEnd/>
          </a:ln>
        </p:spPr>
        <p:txBody>
          <a:bodyPr vert="horz" wrap="square" lIns="92697" tIns="48204" rIns="92697" bIns="48204" numCol="1" anchor="t" anchorCtr="0" compatLnSpc="1">
            <a:prstTxWarp prst="textNoShape">
              <a:avLst/>
            </a:prstTxWarp>
          </a:bodyPr>
          <a:lstStyle/>
          <a:p>
            <a:pPr lvl="0"/>
            <a:endParaRPr lang="de-DE" noProof="0"/>
          </a:p>
        </p:txBody>
      </p:sp>
      <p:sp>
        <p:nvSpPr>
          <p:cNvPr id="3081" name="Rectangle 9"/>
          <p:cNvSpPr>
            <a:spLocks noGrp="1" noChangeArrowheads="1"/>
          </p:cNvSpPr>
          <p:nvPr>
            <p:ph type="ftr"/>
          </p:nvPr>
        </p:nvSpPr>
        <p:spPr bwMode="auto">
          <a:xfrm>
            <a:off x="2" y="9513754"/>
            <a:ext cx="2979601" cy="500233"/>
          </a:xfrm>
          <a:prstGeom prst="rect">
            <a:avLst/>
          </a:prstGeom>
          <a:noFill/>
          <a:ln w="9525">
            <a:noFill/>
            <a:round/>
            <a:headEnd/>
            <a:tailEnd/>
          </a:ln>
        </p:spPr>
        <p:txBody>
          <a:bodyPr vert="horz" wrap="square" lIns="92697" tIns="48204" rIns="92697" bIns="48204" numCol="1" anchor="b" anchorCtr="0" compatLnSpc="1">
            <a:prstTxWarp prst="textNoShape">
              <a:avLst/>
            </a:prstTxWarp>
          </a:bodyPr>
          <a:lstStyle>
            <a:lvl1pPr defTabSz="463516" eaLnBrk="0" hangingPunct="0">
              <a:lnSpc>
                <a:spcPct val="100000"/>
              </a:lnSpc>
              <a:buFont typeface="Wingdings" pitchFamily="2" charset="2"/>
              <a:buNone/>
              <a:tabLst>
                <a:tab pos="745047" algn="l"/>
                <a:tab pos="1491648" algn="l"/>
                <a:tab pos="2236693" algn="l"/>
                <a:tab pos="2983294" algn="l"/>
              </a:tabLst>
              <a:defRPr sz="1400" dirty="0">
                <a:solidFill>
                  <a:srgbClr val="000000"/>
                </a:solidFill>
              </a:defRPr>
            </a:lvl1pPr>
          </a:lstStyle>
          <a:p>
            <a:pPr>
              <a:defRPr/>
            </a:pPr>
            <a:endParaRPr lang="en-GB"/>
          </a:p>
        </p:txBody>
      </p:sp>
      <p:sp>
        <p:nvSpPr>
          <p:cNvPr id="3082" name="Rectangle 10"/>
          <p:cNvSpPr>
            <a:spLocks noGrp="1" noChangeArrowheads="1"/>
          </p:cNvSpPr>
          <p:nvPr>
            <p:ph type="sldNum"/>
          </p:nvPr>
        </p:nvSpPr>
        <p:spPr bwMode="auto">
          <a:xfrm>
            <a:off x="3903988" y="9513754"/>
            <a:ext cx="2979601" cy="500233"/>
          </a:xfrm>
          <a:prstGeom prst="rect">
            <a:avLst/>
          </a:prstGeom>
          <a:noFill/>
          <a:ln w="9525">
            <a:noFill/>
            <a:round/>
            <a:headEnd/>
            <a:tailEnd/>
          </a:ln>
        </p:spPr>
        <p:txBody>
          <a:bodyPr vert="horz" wrap="square" lIns="92697" tIns="48204" rIns="92697" bIns="48204" numCol="1" anchor="b" anchorCtr="0" compatLnSpc="1">
            <a:prstTxWarp prst="textNoShape">
              <a:avLst/>
            </a:prstTxWarp>
          </a:bodyPr>
          <a:lstStyle>
            <a:lvl1pPr algn="r" defTabSz="463516" eaLnBrk="0" hangingPunct="0">
              <a:lnSpc>
                <a:spcPct val="100000"/>
              </a:lnSpc>
              <a:buFont typeface="Wingdings" pitchFamily="2" charset="2"/>
              <a:buNone/>
              <a:tabLst>
                <a:tab pos="745047" algn="l"/>
                <a:tab pos="1491648" algn="l"/>
                <a:tab pos="2236693" algn="l"/>
                <a:tab pos="2983294" algn="l"/>
              </a:tabLst>
              <a:defRPr sz="1400">
                <a:solidFill>
                  <a:srgbClr val="000000"/>
                </a:solidFill>
              </a:defRPr>
            </a:lvl1pPr>
          </a:lstStyle>
          <a:p>
            <a:pPr>
              <a:defRPr/>
            </a:pPr>
            <a:fld id="{6C563484-FECB-4179-B391-4AC3F27F366B}" type="slidenum">
              <a:rPr lang="en-GB"/>
              <a:pPr>
                <a:defRPr/>
              </a:pPr>
              <a:t>‹Nr.›</a:t>
            </a:fld>
            <a:endParaRPr lang="en-GB" dirty="0"/>
          </a:p>
        </p:txBody>
      </p:sp>
    </p:spTree>
    <p:extLst>
      <p:ext uri="{BB962C8B-B14F-4D97-AF65-F5344CB8AC3E}">
        <p14:creationId xmlns:p14="http://schemas.microsoft.com/office/powerpoint/2010/main" val="249246093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idx="10"/>
          </p:nvPr>
        </p:nvSpPr>
        <p:spPr/>
        <p:txBody>
          <a:bodyPr/>
          <a:lstStyle/>
          <a:p>
            <a:pPr>
              <a:defRPr/>
            </a:pPr>
            <a:fld id="{6C563484-FECB-4179-B391-4AC3F27F366B}" type="slidenum">
              <a:rPr lang="en-GB" smtClean="0"/>
              <a:pPr>
                <a:defRPr/>
              </a:pPr>
              <a:t>13</a:t>
            </a:fld>
            <a:endParaRPr lang="en-GB" dirty="0"/>
          </a:p>
        </p:txBody>
      </p:sp>
    </p:spTree>
    <p:extLst>
      <p:ext uri="{BB962C8B-B14F-4D97-AF65-F5344CB8AC3E}">
        <p14:creationId xmlns:p14="http://schemas.microsoft.com/office/powerpoint/2010/main" val="3198246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22</a:t>
            </a:fld>
            <a:endParaRPr lang="en-GB" dirty="0"/>
          </a:p>
        </p:txBody>
      </p:sp>
      <p:sp>
        <p:nvSpPr>
          <p:cNvPr id="22531" name="Text Box 1"/>
          <p:cNvSpPr txBox="1">
            <a:spLocks noChangeArrowheads="1"/>
          </p:cNvSpPr>
          <p:nvPr/>
        </p:nvSpPr>
        <p:spPr bwMode="auto">
          <a:xfrm>
            <a:off x="1132442" y="743691"/>
            <a:ext cx="4532796" cy="3723068"/>
          </a:xfrm>
          <a:prstGeom prst="rect">
            <a:avLst/>
          </a:prstGeom>
          <a:solidFill>
            <a:srgbClr val="FFFFFF"/>
          </a:solidFill>
          <a:ln w="9360">
            <a:solidFill>
              <a:srgbClr val="000000"/>
            </a:solidFill>
            <a:miter lim="800000"/>
            <a:headEnd/>
            <a:tailEnd/>
          </a:ln>
        </p:spPr>
        <p:txBody>
          <a:bodyPr wrap="none" lIns="88607" tIns="44302" rIns="88607" bIns="44302" anchor="ctr"/>
          <a:lstStyle/>
          <a:p>
            <a:endParaRPr lang="de-DE" dirty="0"/>
          </a:p>
        </p:txBody>
      </p:sp>
      <p:sp>
        <p:nvSpPr>
          <p:cNvPr id="22532" name="Rectangle 2"/>
          <p:cNvSpPr>
            <a:spLocks noGrp="1" noChangeArrowheads="1"/>
          </p:cNvSpPr>
          <p:nvPr>
            <p:ph type="body"/>
          </p:nvPr>
        </p:nvSpPr>
        <p:spPr>
          <a:xfrm>
            <a:off x="905953" y="4714654"/>
            <a:ext cx="4981214" cy="4468296"/>
          </a:xfrm>
        </p:spPr>
        <p:txBody>
          <a:bodyPr wrap="none" lIns="93169" tIns="46584" rIns="93169" bIns="46584" anchor="ctr"/>
          <a:lstStyle/>
          <a:p>
            <a:pPr eaLnBrk="1" hangingPunct="1"/>
            <a:endParaRPr lang="de-DE" dirty="0"/>
          </a:p>
        </p:txBody>
      </p:sp>
    </p:spTree>
    <p:extLst>
      <p:ext uri="{BB962C8B-B14F-4D97-AF65-F5344CB8AC3E}">
        <p14:creationId xmlns:p14="http://schemas.microsoft.com/office/powerpoint/2010/main" val="640132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23</a:t>
            </a:fld>
            <a:endParaRPr lang="en-GB" dirty="0"/>
          </a:p>
        </p:txBody>
      </p:sp>
      <p:sp>
        <p:nvSpPr>
          <p:cNvPr id="22531" name="Text Box 1"/>
          <p:cNvSpPr txBox="1">
            <a:spLocks noChangeArrowheads="1"/>
          </p:cNvSpPr>
          <p:nvPr/>
        </p:nvSpPr>
        <p:spPr bwMode="auto">
          <a:xfrm>
            <a:off x="1132442" y="743691"/>
            <a:ext cx="4532796" cy="3723068"/>
          </a:xfrm>
          <a:prstGeom prst="rect">
            <a:avLst/>
          </a:prstGeom>
          <a:solidFill>
            <a:srgbClr val="FFFFFF"/>
          </a:solidFill>
          <a:ln w="9360">
            <a:solidFill>
              <a:srgbClr val="000000"/>
            </a:solidFill>
            <a:miter lim="800000"/>
            <a:headEnd/>
            <a:tailEnd/>
          </a:ln>
        </p:spPr>
        <p:txBody>
          <a:bodyPr wrap="none" lIns="88607" tIns="44302" rIns="88607" bIns="44302" anchor="ctr"/>
          <a:lstStyle/>
          <a:p>
            <a:endParaRPr lang="de-DE" dirty="0"/>
          </a:p>
        </p:txBody>
      </p:sp>
      <p:sp>
        <p:nvSpPr>
          <p:cNvPr id="22532" name="Rectangle 2"/>
          <p:cNvSpPr>
            <a:spLocks noGrp="1" noChangeArrowheads="1"/>
          </p:cNvSpPr>
          <p:nvPr>
            <p:ph type="body"/>
          </p:nvPr>
        </p:nvSpPr>
        <p:spPr>
          <a:xfrm>
            <a:off x="905953" y="4714654"/>
            <a:ext cx="4981214" cy="4468296"/>
          </a:xfrm>
        </p:spPr>
        <p:txBody>
          <a:bodyPr wrap="none" lIns="93169" tIns="46584" rIns="93169" bIns="46584" anchor="ctr"/>
          <a:lstStyle/>
          <a:p>
            <a:pPr eaLnBrk="1" hangingPunct="1"/>
            <a:endParaRPr lang="de-DE" dirty="0"/>
          </a:p>
        </p:txBody>
      </p:sp>
    </p:spTree>
    <p:extLst>
      <p:ext uri="{BB962C8B-B14F-4D97-AF65-F5344CB8AC3E}">
        <p14:creationId xmlns:p14="http://schemas.microsoft.com/office/powerpoint/2010/main" val="2892403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14</a:t>
            </a:fld>
            <a:endParaRPr lang="en-GB" dirty="0"/>
          </a:p>
        </p:txBody>
      </p:sp>
      <p:sp>
        <p:nvSpPr>
          <p:cNvPr id="22531" name="Text Box 1"/>
          <p:cNvSpPr txBox="1">
            <a:spLocks noChangeArrowheads="1"/>
          </p:cNvSpPr>
          <p:nvPr/>
        </p:nvSpPr>
        <p:spPr bwMode="auto">
          <a:xfrm>
            <a:off x="1137685" y="748795"/>
            <a:ext cx="4553781" cy="3748617"/>
          </a:xfrm>
          <a:prstGeom prst="rect">
            <a:avLst/>
          </a:prstGeom>
          <a:solidFill>
            <a:srgbClr val="FFFFFF"/>
          </a:solidFill>
          <a:ln w="9360">
            <a:solidFill>
              <a:srgbClr val="000000"/>
            </a:solidFill>
            <a:miter lim="800000"/>
            <a:headEnd/>
            <a:tailEnd/>
          </a:ln>
        </p:spPr>
        <p:txBody>
          <a:bodyPr wrap="none" lIns="89130" tIns="44563" rIns="89130" bIns="44563" anchor="ctr"/>
          <a:lstStyle/>
          <a:p>
            <a:endParaRPr lang="de-DE" dirty="0"/>
          </a:p>
        </p:txBody>
      </p:sp>
      <p:sp>
        <p:nvSpPr>
          <p:cNvPr id="22532" name="Rectangle 2"/>
          <p:cNvSpPr>
            <a:spLocks noGrp="1" noChangeArrowheads="1"/>
          </p:cNvSpPr>
          <p:nvPr>
            <p:ph type="body"/>
          </p:nvPr>
        </p:nvSpPr>
        <p:spPr>
          <a:xfrm>
            <a:off x="910147" y="4747008"/>
            <a:ext cx="5004275" cy="4498960"/>
          </a:xfrm>
        </p:spPr>
        <p:txBody>
          <a:bodyPr wrap="none" lIns="93719" tIns="46859" rIns="93719" bIns="46859" anchor="ctr"/>
          <a:lstStyle/>
          <a:p>
            <a:pPr eaLnBrk="1" hangingPunct="1"/>
            <a:endParaRPr lang="de-DE" dirty="0"/>
          </a:p>
        </p:txBody>
      </p:sp>
    </p:spTree>
    <p:extLst>
      <p:ext uri="{BB962C8B-B14F-4D97-AF65-F5344CB8AC3E}">
        <p14:creationId xmlns:p14="http://schemas.microsoft.com/office/powerpoint/2010/main" val="1336912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15</a:t>
            </a:fld>
            <a:endParaRPr lang="en-GB" dirty="0"/>
          </a:p>
        </p:txBody>
      </p:sp>
      <p:sp>
        <p:nvSpPr>
          <p:cNvPr id="22531" name="Text Box 1"/>
          <p:cNvSpPr txBox="1">
            <a:spLocks noChangeArrowheads="1"/>
          </p:cNvSpPr>
          <p:nvPr/>
        </p:nvSpPr>
        <p:spPr bwMode="auto">
          <a:xfrm>
            <a:off x="1137685" y="748795"/>
            <a:ext cx="4553781" cy="3748617"/>
          </a:xfrm>
          <a:prstGeom prst="rect">
            <a:avLst/>
          </a:prstGeom>
          <a:solidFill>
            <a:srgbClr val="FFFFFF"/>
          </a:solidFill>
          <a:ln w="9360">
            <a:solidFill>
              <a:srgbClr val="000000"/>
            </a:solidFill>
            <a:miter lim="800000"/>
            <a:headEnd/>
            <a:tailEnd/>
          </a:ln>
        </p:spPr>
        <p:txBody>
          <a:bodyPr wrap="none" lIns="89130" tIns="44563" rIns="89130" bIns="44563" anchor="ctr"/>
          <a:lstStyle/>
          <a:p>
            <a:endParaRPr lang="de-DE" dirty="0"/>
          </a:p>
        </p:txBody>
      </p:sp>
      <p:sp>
        <p:nvSpPr>
          <p:cNvPr id="22532" name="Rectangle 2"/>
          <p:cNvSpPr>
            <a:spLocks noGrp="1" noChangeArrowheads="1"/>
          </p:cNvSpPr>
          <p:nvPr>
            <p:ph type="body"/>
          </p:nvPr>
        </p:nvSpPr>
        <p:spPr>
          <a:xfrm>
            <a:off x="910147" y="4747008"/>
            <a:ext cx="5004275" cy="4498960"/>
          </a:xfrm>
        </p:spPr>
        <p:txBody>
          <a:bodyPr wrap="none" lIns="93719" tIns="46859" rIns="93719" bIns="46859" anchor="ctr"/>
          <a:lstStyle/>
          <a:p>
            <a:pPr eaLnBrk="1" hangingPunct="1"/>
            <a:endParaRPr lang="de-DE" dirty="0"/>
          </a:p>
        </p:txBody>
      </p:sp>
    </p:spTree>
    <p:extLst>
      <p:ext uri="{BB962C8B-B14F-4D97-AF65-F5344CB8AC3E}">
        <p14:creationId xmlns:p14="http://schemas.microsoft.com/office/powerpoint/2010/main" val="2445154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16</a:t>
            </a:fld>
            <a:endParaRPr lang="en-GB" dirty="0"/>
          </a:p>
        </p:txBody>
      </p:sp>
      <p:sp>
        <p:nvSpPr>
          <p:cNvPr id="22531" name="Text Box 1"/>
          <p:cNvSpPr txBox="1">
            <a:spLocks noChangeArrowheads="1"/>
          </p:cNvSpPr>
          <p:nvPr/>
        </p:nvSpPr>
        <p:spPr bwMode="auto">
          <a:xfrm>
            <a:off x="1137685" y="748795"/>
            <a:ext cx="4553781" cy="3748617"/>
          </a:xfrm>
          <a:prstGeom prst="rect">
            <a:avLst/>
          </a:prstGeom>
          <a:solidFill>
            <a:srgbClr val="FFFFFF"/>
          </a:solidFill>
          <a:ln w="9360">
            <a:solidFill>
              <a:srgbClr val="000000"/>
            </a:solidFill>
            <a:miter lim="800000"/>
            <a:headEnd/>
            <a:tailEnd/>
          </a:ln>
        </p:spPr>
        <p:txBody>
          <a:bodyPr wrap="none" lIns="89130" tIns="44563" rIns="89130" bIns="44563" anchor="ctr"/>
          <a:lstStyle/>
          <a:p>
            <a:endParaRPr lang="de-DE" dirty="0"/>
          </a:p>
        </p:txBody>
      </p:sp>
      <p:sp>
        <p:nvSpPr>
          <p:cNvPr id="22532" name="Rectangle 2"/>
          <p:cNvSpPr>
            <a:spLocks noGrp="1" noChangeArrowheads="1"/>
          </p:cNvSpPr>
          <p:nvPr>
            <p:ph type="body"/>
          </p:nvPr>
        </p:nvSpPr>
        <p:spPr>
          <a:xfrm>
            <a:off x="910147" y="4747008"/>
            <a:ext cx="5004275" cy="4498960"/>
          </a:xfrm>
        </p:spPr>
        <p:txBody>
          <a:bodyPr wrap="none" lIns="93719" tIns="46859" rIns="93719" bIns="46859" anchor="ctr"/>
          <a:lstStyle/>
          <a:p>
            <a:pPr eaLnBrk="1" hangingPunct="1"/>
            <a:endParaRPr lang="de-DE" dirty="0"/>
          </a:p>
        </p:txBody>
      </p:sp>
    </p:spTree>
    <p:extLst>
      <p:ext uri="{BB962C8B-B14F-4D97-AF65-F5344CB8AC3E}">
        <p14:creationId xmlns:p14="http://schemas.microsoft.com/office/powerpoint/2010/main" val="93842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17</a:t>
            </a:fld>
            <a:endParaRPr lang="en-GB" dirty="0"/>
          </a:p>
        </p:txBody>
      </p:sp>
      <p:sp>
        <p:nvSpPr>
          <p:cNvPr id="22531" name="Text Box 1"/>
          <p:cNvSpPr txBox="1">
            <a:spLocks noChangeArrowheads="1"/>
          </p:cNvSpPr>
          <p:nvPr/>
        </p:nvSpPr>
        <p:spPr bwMode="auto">
          <a:xfrm>
            <a:off x="1137685" y="748795"/>
            <a:ext cx="4553781" cy="3748617"/>
          </a:xfrm>
          <a:prstGeom prst="rect">
            <a:avLst/>
          </a:prstGeom>
          <a:solidFill>
            <a:srgbClr val="FFFFFF"/>
          </a:solidFill>
          <a:ln w="9360">
            <a:solidFill>
              <a:srgbClr val="000000"/>
            </a:solidFill>
            <a:miter lim="800000"/>
            <a:headEnd/>
            <a:tailEnd/>
          </a:ln>
        </p:spPr>
        <p:txBody>
          <a:bodyPr wrap="none" lIns="89130" tIns="44563" rIns="89130" bIns="44563" anchor="ctr"/>
          <a:lstStyle/>
          <a:p>
            <a:endParaRPr lang="de-DE" dirty="0"/>
          </a:p>
        </p:txBody>
      </p:sp>
      <p:sp>
        <p:nvSpPr>
          <p:cNvPr id="22532" name="Rectangle 2"/>
          <p:cNvSpPr>
            <a:spLocks noGrp="1" noChangeArrowheads="1"/>
          </p:cNvSpPr>
          <p:nvPr>
            <p:ph type="body"/>
          </p:nvPr>
        </p:nvSpPr>
        <p:spPr>
          <a:xfrm>
            <a:off x="910147" y="4747008"/>
            <a:ext cx="5004275" cy="4498960"/>
          </a:xfrm>
        </p:spPr>
        <p:txBody>
          <a:bodyPr wrap="none" lIns="93719" tIns="46859" rIns="93719" bIns="46859" anchor="ctr"/>
          <a:lstStyle/>
          <a:p>
            <a:pPr eaLnBrk="1" hangingPunct="1"/>
            <a:endParaRPr lang="de-DE" dirty="0"/>
          </a:p>
        </p:txBody>
      </p:sp>
    </p:spTree>
    <p:extLst>
      <p:ext uri="{BB962C8B-B14F-4D97-AF65-F5344CB8AC3E}">
        <p14:creationId xmlns:p14="http://schemas.microsoft.com/office/powerpoint/2010/main" val="1436231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18</a:t>
            </a:fld>
            <a:endParaRPr lang="en-GB" dirty="0"/>
          </a:p>
        </p:txBody>
      </p:sp>
      <p:sp>
        <p:nvSpPr>
          <p:cNvPr id="22531" name="Text Box 1"/>
          <p:cNvSpPr txBox="1">
            <a:spLocks noChangeArrowheads="1"/>
          </p:cNvSpPr>
          <p:nvPr/>
        </p:nvSpPr>
        <p:spPr bwMode="auto">
          <a:xfrm>
            <a:off x="1142492" y="745237"/>
            <a:ext cx="4573022" cy="3730808"/>
          </a:xfrm>
          <a:prstGeom prst="rect">
            <a:avLst/>
          </a:prstGeom>
          <a:solidFill>
            <a:srgbClr val="FFFFFF"/>
          </a:solidFill>
          <a:ln w="9360">
            <a:solidFill>
              <a:srgbClr val="000000"/>
            </a:solidFill>
            <a:miter lim="800000"/>
            <a:headEnd/>
            <a:tailEnd/>
          </a:ln>
        </p:spPr>
        <p:txBody>
          <a:bodyPr wrap="none" lIns="89043" tIns="44520" rIns="89043" bIns="44520" anchor="ctr"/>
          <a:lstStyle/>
          <a:p>
            <a:endParaRPr lang="de-DE" dirty="0"/>
          </a:p>
        </p:txBody>
      </p:sp>
      <p:sp>
        <p:nvSpPr>
          <p:cNvPr id="22532" name="Rectangle 2"/>
          <p:cNvSpPr>
            <a:spLocks noGrp="1" noChangeArrowheads="1"/>
          </p:cNvSpPr>
          <p:nvPr>
            <p:ph type="body"/>
          </p:nvPr>
        </p:nvSpPr>
        <p:spPr>
          <a:xfrm>
            <a:off x="913992" y="4724455"/>
            <a:ext cx="5025419" cy="4477585"/>
          </a:xfrm>
        </p:spPr>
        <p:txBody>
          <a:bodyPr wrap="none" lIns="93628" tIns="46813" rIns="93628" bIns="46813" anchor="ctr"/>
          <a:lstStyle/>
          <a:p>
            <a:pPr eaLnBrk="1" hangingPunct="1"/>
            <a:endParaRPr lang="de-DE" dirty="0"/>
          </a:p>
        </p:txBody>
      </p:sp>
    </p:spTree>
    <p:extLst>
      <p:ext uri="{BB962C8B-B14F-4D97-AF65-F5344CB8AC3E}">
        <p14:creationId xmlns:p14="http://schemas.microsoft.com/office/powerpoint/2010/main" val="2490296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19</a:t>
            </a:fld>
            <a:endParaRPr lang="en-GB" dirty="0"/>
          </a:p>
        </p:txBody>
      </p:sp>
      <p:sp>
        <p:nvSpPr>
          <p:cNvPr id="22531" name="Text Box 1"/>
          <p:cNvSpPr txBox="1">
            <a:spLocks noChangeArrowheads="1"/>
          </p:cNvSpPr>
          <p:nvPr/>
        </p:nvSpPr>
        <p:spPr bwMode="auto">
          <a:xfrm>
            <a:off x="1142492" y="745237"/>
            <a:ext cx="4573022" cy="3730808"/>
          </a:xfrm>
          <a:prstGeom prst="rect">
            <a:avLst/>
          </a:prstGeom>
          <a:solidFill>
            <a:srgbClr val="FFFFFF"/>
          </a:solidFill>
          <a:ln w="9360">
            <a:solidFill>
              <a:srgbClr val="000000"/>
            </a:solidFill>
            <a:miter lim="800000"/>
            <a:headEnd/>
            <a:tailEnd/>
          </a:ln>
        </p:spPr>
        <p:txBody>
          <a:bodyPr wrap="none" lIns="89043" tIns="44520" rIns="89043" bIns="44520" anchor="ctr"/>
          <a:lstStyle/>
          <a:p>
            <a:endParaRPr lang="de-DE" dirty="0"/>
          </a:p>
        </p:txBody>
      </p:sp>
      <p:sp>
        <p:nvSpPr>
          <p:cNvPr id="22532" name="Rectangle 2"/>
          <p:cNvSpPr>
            <a:spLocks noGrp="1" noChangeArrowheads="1"/>
          </p:cNvSpPr>
          <p:nvPr>
            <p:ph type="body"/>
          </p:nvPr>
        </p:nvSpPr>
        <p:spPr>
          <a:xfrm>
            <a:off x="913992" y="4724455"/>
            <a:ext cx="5025419" cy="4477585"/>
          </a:xfrm>
        </p:spPr>
        <p:txBody>
          <a:bodyPr wrap="none" lIns="93628" tIns="46813" rIns="93628" bIns="46813" anchor="ctr"/>
          <a:lstStyle/>
          <a:p>
            <a:pPr eaLnBrk="1" hangingPunct="1"/>
            <a:endParaRPr lang="de-DE" dirty="0"/>
          </a:p>
        </p:txBody>
      </p:sp>
    </p:spTree>
    <p:extLst>
      <p:ext uri="{BB962C8B-B14F-4D97-AF65-F5344CB8AC3E}">
        <p14:creationId xmlns:p14="http://schemas.microsoft.com/office/powerpoint/2010/main" val="1654425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20</a:t>
            </a:fld>
            <a:endParaRPr lang="en-GB" dirty="0"/>
          </a:p>
        </p:txBody>
      </p:sp>
      <p:sp>
        <p:nvSpPr>
          <p:cNvPr id="22531" name="Text Box 1"/>
          <p:cNvSpPr txBox="1">
            <a:spLocks noChangeArrowheads="1"/>
          </p:cNvSpPr>
          <p:nvPr/>
        </p:nvSpPr>
        <p:spPr bwMode="auto">
          <a:xfrm>
            <a:off x="1132442" y="743691"/>
            <a:ext cx="4532796" cy="3723068"/>
          </a:xfrm>
          <a:prstGeom prst="rect">
            <a:avLst/>
          </a:prstGeom>
          <a:solidFill>
            <a:srgbClr val="FFFFFF"/>
          </a:solidFill>
          <a:ln w="9360">
            <a:solidFill>
              <a:srgbClr val="000000"/>
            </a:solidFill>
            <a:miter lim="800000"/>
            <a:headEnd/>
            <a:tailEnd/>
          </a:ln>
        </p:spPr>
        <p:txBody>
          <a:bodyPr wrap="none" lIns="88607" tIns="44302" rIns="88607" bIns="44302" anchor="ctr"/>
          <a:lstStyle/>
          <a:p>
            <a:endParaRPr lang="de-DE" dirty="0"/>
          </a:p>
        </p:txBody>
      </p:sp>
      <p:sp>
        <p:nvSpPr>
          <p:cNvPr id="22532" name="Rectangle 2"/>
          <p:cNvSpPr>
            <a:spLocks noGrp="1" noChangeArrowheads="1"/>
          </p:cNvSpPr>
          <p:nvPr>
            <p:ph type="body"/>
          </p:nvPr>
        </p:nvSpPr>
        <p:spPr>
          <a:xfrm>
            <a:off x="905953" y="4714654"/>
            <a:ext cx="4981214" cy="4468296"/>
          </a:xfrm>
        </p:spPr>
        <p:txBody>
          <a:bodyPr wrap="none" lIns="93169" tIns="46584" rIns="93169" bIns="46584" anchor="ctr"/>
          <a:lstStyle/>
          <a:p>
            <a:pPr eaLnBrk="1" hangingPunct="1"/>
            <a:endParaRPr lang="de-DE" dirty="0"/>
          </a:p>
        </p:txBody>
      </p:sp>
    </p:spTree>
    <p:extLst>
      <p:ext uri="{BB962C8B-B14F-4D97-AF65-F5344CB8AC3E}">
        <p14:creationId xmlns:p14="http://schemas.microsoft.com/office/powerpoint/2010/main" val="304332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00B25BE-6BBC-46AF-96CA-A3A05879FB09}" type="slidenum">
              <a:rPr lang="en-GB" smtClean="0"/>
              <a:pPr/>
              <a:t>21</a:t>
            </a:fld>
            <a:endParaRPr lang="en-GB" dirty="0"/>
          </a:p>
        </p:txBody>
      </p:sp>
      <p:sp>
        <p:nvSpPr>
          <p:cNvPr id="22531" name="Text Box 1"/>
          <p:cNvSpPr txBox="1">
            <a:spLocks noChangeArrowheads="1"/>
          </p:cNvSpPr>
          <p:nvPr/>
        </p:nvSpPr>
        <p:spPr bwMode="auto">
          <a:xfrm>
            <a:off x="1132442" y="743691"/>
            <a:ext cx="4532796" cy="3723068"/>
          </a:xfrm>
          <a:prstGeom prst="rect">
            <a:avLst/>
          </a:prstGeom>
          <a:solidFill>
            <a:srgbClr val="FFFFFF"/>
          </a:solidFill>
          <a:ln w="9360">
            <a:solidFill>
              <a:srgbClr val="000000"/>
            </a:solidFill>
            <a:miter lim="800000"/>
            <a:headEnd/>
            <a:tailEnd/>
          </a:ln>
        </p:spPr>
        <p:txBody>
          <a:bodyPr wrap="none" lIns="88607" tIns="44302" rIns="88607" bIns="44302" anchor="ctr"/>
          <a:lstStyle/>
          <a:p>
            <a:endParaRPr lang="de-DE" dirty="0"/>
          </a:p>
        </p:txBody>
      </p:sp>
      <p:sp>
        <p:nvSpPr>
          <p:cNvPr id="22532" name="Rectangle 2"/>
          <p:cNvSpPr>
            <a:spLocks noGrp="1" noChangeArrowheads="1"/>
          </p:cNvSpPr>
          <p:nvPr>
            <p:ph type="body"/>
          </p:nvPr>
        </p:nvSpPr>
        <p:spPr>
          <a:xfrm>
            <a:off x="905953" y="4714654"/>
            <a:ext cx="4981214" cy="4468296"/>
          </a:xfrm>
        </p:spPr>
        <p:txBody>
          <a:bodyPr wrap="none" lIns="93169" tIns="46584" rIns="93169" bIns="46584" anchor="ctr"/>
          <a:lstStyle/>
          <a:p>
            <a:pPr eaLnBrk="1" hangingPunct="1"/>
            <a:endParaRPr lang="de-DE" dirty="0"/>
          </a:p>
        </p:txBody>
      </p:sp>
    </p:spTree>
    <p:extLst>
      <p:ext uri="{BB962C8B-B14F-4D97-AF65-F5344CB8AC3E}">
        <p14:creationId xmlns:p14="http://schemas.microsoft.com/office/powerpoint/2010/main" val="3077249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lnSpc>
                  <a:spcPct val="100000"/>
                </a:lnSpc>
                <a:buClrTx/>
                <a:buSzTx/>
                <a:buFontTx/>
                <a:buNone/>
                <a:defRPr/>
              </a:pPr>
              <a:endParaRPr lang="de-DE" dirty="0">
                <a:solidFill>
                  <a:schemeClr val="tx1"/>
                </a:solidFill>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lnSpc>
                    <a:spcPct val="100000"/>
                  </a:lnSpc>
                  <a:buClrTx/>
                  <a:buSzTx/>
                  <a:buFontTx/>
                  <a:buNone/>
                  <a:defRPr/>
                </a:pPr>
                <a:endParaRPr lang="de-DE" dirty="0">
                  <a:solidFill>
                    <a:schemeClr val="tx1"/>
                  </a:solidFill>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lnSpc>
                    <a:spcPct val="100000"/>
                  </a:lnSpc>
                  <a:buClrTx/>
                  <a:buSzTx/>
                  <a:buFontTx/>
                  <a:buNone/>
                  <a:defRPr/>
                </a:pPr>
                <a:endParaRPr lang="de-DE" dirty="0">
                  <a:solidFill>
                    <a:schemeClr val="tx1"/>
                  </a:solidFill>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de-DE" dirty="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lnSpc>
                    <a:spcPct val="100000"/>
                  </a:lnSpc>
                  <a:buClrTx/>
                  <a:buSzTx/>
                  <a:buFontTx/>
                  <a:buNone/>
                  <a:defRPr/>
                </a:pPr>
                <a:endParaRPr lang="de-DE" dirty="0">
                  <a:solidFill>
                    <a:schemeClr val="tx1"/>
                  </a:solidFill>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de-DE" dirty="0"/>
              </a:p>
            </p:txBody>
          </p:sp>
        </p:grpSp>
      </p:grpSp>
      <p:sp>
        <p:nvSpPr>
          <p:cNvPr id="53259" name="Rectangle 11"/>
          <p:cNvSpPr>
            <a:spLocks noGrp="1" noChangeArrowheads="1"/>
          </p:cNvSpPr>
          <p:nvPr>
            <p:ph type="ctrTitle"/>
          </p:nvPr>
        </p:nvSpPr>
        <p:spPr>
          <a:xfrm>
            <a:off x="2057400" y="1143000"/>
            <a:ext cx="6629400" cy="2209800"/>
          </a:xfrm>
        </p:spPr>
        <p:txBody>
          <a:bodyPr/>
          <a:lstStyle>
            <a:lvl1pPr>
              <a:defRPr sz="4800"/>
            </a:lvl1pPr>
          </a:lstStyle>
          <a:p>
            <a:r>
              <a:rPr lang="de-DE"/>
              <a:t>Titelmasterformat durch Klicken bearbeiten</a:t>
            </a:r>
          </a:p>
        </p:txBody>
      </p:sp>
      <p:sp>
        <p:nvSpPr>
          <p:cNvPr id="5326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de-DE"/>
              <a:t>Formatvorlage des Untertitelmasters durch Klicken bearbeiten</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fld id="{B3191287-5175-4B83-9315-422D566B54BB}" type="datetime1">
              <a:rPr lang="de-DE" smtClean="0"/>
              <a:t>22.04.2024</a:t>
            </a:fld>
            <a:endParaRPr lang="de-DE" dirty="0"/>
          </a:p>
        </p:txBody>
      </p:sp>
      <p:sp>
        <p:nvSpPr>
          <p:cNvPr id="14" name="Rectangle 14"/>
          <p:cNvSpPr>
            <a:spLocks noGrp="1" noChangeArrowheads="1"/>
          </p:cNvSpPr>
          <p:nvPr>
            <p:ph type="ftr" sz="quarter" idx="11"/>
          </p:nvPr>
        </p:nvSpPr>
        <p:spPr>
          <a:xfrm>
            <a:off x="3354388" y="6248400"/>
            <a:ext cx="2895600" cy="457200"/>
          </a:xfrm>
        </p:spPr>
        <p:txBody>
          <a:bodyPr/>
          <a:lstStyle>
            <a:lvl1pPr>
              <a:defRPr dirty="0"/>
            </a:lvl1pPr>
          </a:lstStyle>
          <a:p>
            <a:pPr>
              <a:defRPr/>
            </a:pPr>
            <a:r>
              <a:rPr lang="de-DE"/>
              <a:t>(c) Johanna Schmidt-Räntsch, Kaufrecht (HU-Berlin Vorl-Nr 10647), 29.4.2024</a:t>
            </a:r>
          </a:p>
        </p:txBody>
      </p:sp>
      <p:sp>
        <p:nvSpPr>
          <p:cNvPr id="15" name="Rectangle 15"/>
          <p:cNvSpPr>
            <a:spLocks noGrp="1" noChangeArrowheads="1"/>
          </p:cNvSpPr>
          <p:nvPr>
            <p:ph type="sldNum" sz="quarter" idx="12"/>
          </p:nvPr>
        </p:nvSpPr>
        <p:spPr/>
        <p:txBody>
          <a:bodyPr/>
          <a:lstStyle>
            <a:lvl1pPr>
              <a:defRPr/>
            </a:lvl1pPr>
          </a:lstStyle>
          <a:p>
            <a:pPr>
              <a:defRPr/>
            </a:pPr>
            <a:fld id="{240DC564-4036-4B64-BC94-9F3891368C74}" type="slidenum">
              <a:rPr lang="de-DE"/>
              <a:pPr>
                <a:defRPr/>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9"/>
          <p:cNvSpPr>
            <a:spLocks noGrp="1" noChangeArrowheads="1"/>
          </p:cNvSpPr>
          <p:nvPr>
            <p:ph type="dt" sz="half" idx="10"/>
          </p:nvPr>
        </p:nvSpPr>
        <p:spPr>
          <a:ln/>
        </p:spPr>
        <p:txBody>
          <a:bodyPr/>
          <a:lstStyle>
            <a:lvl1pPr>
              <a:defRPr/>
            </a:lvl1pPr>
          </a:lstStyle>
          <a:p>
            <a:pPr>
              <a:defRPr/>
            </a:pPr>
            <a:fld id="{9ECC95C2-70E7-4907-BD9D-4AF828C77EDD}" type="datetime1">
              <a:rPr lang="de-DE" smtClean="0"/>
              <a:t>22.04.2024</a:t>
            </a:fld>
            <a:endParaRPr lang="de-DE" dirty="0"/>
          </a:p>
        </p:txBody>
      </p:sp>
      <p:sp>
        <p:nvSpPr>
          <p:cNvPr id="5"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6" name="Rectangle 11"/>
          <p:cNvSpPr>
            <a:spLocks noGrp="1" noChangeArrowheads="1"/>
          </p:cNvSpPr>
          <p:nvPr>
            <p:ph type="sldNum" sz="quarter" idx="12"/>
          </p:nvPr>
        </p:nvSpPr>
        <p:spPr>
          <a:ln/>
        </p:spPr>
        <p:txBody>
          <a:bodyPr/>
          <a:lstStyle>
            <a:lvl1pPr>
              <a:defRPr/>
            </a:lvl1pPr>
          </a:lstStyle>
          <a:p>
            <a:pPr>
              <a:defRPr/>
            </a:pPr>
            <a:fld id="{DEEFD3F0-A10D-4350-918C-BC2321CCFB62}" type="slidenum">
              <a:rPr lang="de-DE"/>
              <a:pPr>
                <a:defRPr/>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3700" y="277813"/>
            <a:ext cx="1943100" cy="58531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400" y="277813"/>
            <a:ext cx="56769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9"/>
          <p:cNvSpPr>
            <a:spLocks noGrp="1" noChangeArrowheads="1"/>
          </p:cNvSpPr>
          <p:nvPr>
            <p:ph type="dt" sz="half" idx="10"/>
          </p:nvPr>
        </p:nvSpPr>
        <p:spPr>
          <a:ln/>
        </p:spPr>
        <p:txBody>
          <a:bodyPr/>
          <a:lstStyle>
            <a:lvl1pPr>
              <a:defRPr/>
            </a:lvl1pPr>
          </a:lstStyle>
          <a:p>
            <a:pPr>
              <a:defRPr/>
            </a:pPr>
            <a:fld id="{C313E338-51DF-4475-98DC-1FCCA9CE1B59}" type="datetime1">
              <a:rPr lang="de-DE" smtClean="0"/>
              <a:t>22.04.2024</a:t>
            </a:fld>
            <a:endParaRPr lang="de-DE" dirty="0"/>
          </a:p>
        </p:txBody>
      </p:sp>
      <p:sp>
        <p:nvSpPr>
          <p:cNvPr id="5"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6" name="Rectangle 11"/>
          <p:cNvSpPr>
            <a:spLocks noGrp="1" noChangeArrowheads="1"/>
          </p:cNvSpPr>
          <p:nvPr>
            <p:ph type="sldNum" sz="quarter" idx="12"/>
          </p:nvPr>
        </p:nvSpPr>
        <p:spPr>
          <a:ln/>
        </p:spPr>
        <p:txBody>
          <a:bodyPr/>
          <a:lstStyle>
            <a:lvl1pPr>
              <a:defRPr/>
            </a:lvl1pPr>
          </a:lstStyle>
          <a:p>
            <a:pPr>
              <a:defRPr/>
            </a:pPr>
            <a:fld id="{B02C9A47-ADD4-43CE-96C0-1E72513E5E86}" type="slidenum">
              <a:rPr lang="de-DE"/>
              <a:pPr>
                <a:defRPr/>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9"/>
          <p:cNvSpPr>
            <a:spLocks noGrp="1" noChangeArrowheads="1"/>
          </p:cNvSpPr>
          <p:nvPr>
            <p:ph type="dt" sz="half" idx="10"/>
          </p:nvPr>
        </p:nvSpPr>
        <p:spPr>
          <a:ln/>
        </p:spPr>
        <p:txBody>
          <a:bodyPr/>
          <a:lstStyle>
            <a:lvl1pPr>
              <a:defRPr/>
            </a:lvl1pPr>
          </a:lstStyle>
          <a:p>
            <a:pPr>
              <a:defRPr/>
            </a:pPr>
            <a:fld id="{8FE2828F-253B-4A14-9819-4D5A351136BE}" type="datetime1">
              <a:rPr lang="de-DE" smtClean="0"/>
              <a:t>22.04.2024</a:t>
            </a:fld>
            <a:endParaRPr lang="de-DE" dirty="0"/>
          </a:p>
        </p:txBody>
      </p:sp>
      <p:sp>
        <p:nvSpPr>
          <p:cNvPr id="5"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6" name="Rectangle 11"/>
          <p:cNvSpPr>
            <a:spLocks noGrp="1" noChangeArrowheads="1"/>
          </p:cNvSpPr>
          <p:nvPr>
            <p:ph type="sldNum" sz="quarter" idx="12"/>
          </p:nvPr>
        </p:nvSpPr>
        <p:spPr>
          <a:ln/>
        </p:spPr>
        <p:txBody>
          <a:bodyPr/>
          <a:lstStyle>
            <a:lvl1pPr>
              <a:defRPr/>
            </a:lvl1pPr>
          </a:lstStyle>
          <a:p>
            <a:pPr>
              <a:defRPr/>
            </a:pPr>
            <a:fld id="{2188E22F-31FF-44A6-BAC9-6B8A7A6E1817}" type="slidenum">
              <a:rPr lang="de-DE"/>
              <a:pPr>
                <a:defRPr/>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9"/>
          <p:cNvSpPr>
            <a:spLocks noGrp="1" noChangeArrowheads="1"/>
          </p:cNvSpPr>
          <p:nvPr>
            <p:ph type="dt" sz="half" idx="10"/>
          </p:nvPr>
        </p:nvSpPr>
        <p:spPr>
          <a:ln/>
        </p:spPr>
        <p:txBody>
          <a:bodyPr/>
          <a:lstStyle>
            <a:lvl1pPr>
              <a:defRPr/>
            </a:lvl1pPr>
          </a:lstStyle>
          <a:p>
            <a:pPr>
              <a:defRPr/>
            </a:pPr>
            <a:fld id="{C65EB4B1-DA2F-49DE-9065-C2F36F427BF8}" type="datetime1">
              <a:rPr lang="de-DE" smtClean="0"/>
              <a:t>22.04.2024</a:t>
            </a:fld>
            <a:endParaRPr lang="de-DE" dirty="0"/>
          </a:p>
        </p:txBody>
      </p:sp>
      <p:sp>
        <p:nvSpPr>
          <p:cNvPr id="5"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6" name="Rectangle 11"/>
          <p:cNvSpPr>
            <a:spLocks noGrp="1" noChangeArrowheads="1"/>
          </p:cNvSpPr>
          <p:nvPr>
            <p:ph type="sldNum" sz="quarter" idx="12"/>
          </p:nvPr>
        </p:nvSpPr>
        <p:spPr>
          <a:ln/>
        </p:spPr>
        <p:txBody>
          <a:bodyPr/>
          <a:lstStyle>
            <a:lvl1pPr>
              <a:defRPr/>
            </a:lvl1pPr>
          </a:lstStyle>
          <a:p>
            <a:pPr>
              <a:defRPr/>
            </a:pPr>
            <a:fld id="{52197BB7-7268-4DBD-85D4-4A07D881EF52}" type="slidenum">
              <a:rPr lang="de-DE"/>
              <a:pPr>
                <a:defRPr/>
              </a:pPr>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9"/>
          <p:cNvSpPr>
            <a:spLocks noGrp="1" noChangeArrowheads="1"/>
          </p:cNvSpPr>
          <p:nvPr>
            <p:ph type="dt" sz="half" idx="10"/>
          </p:nvPr>
        </p:nvSpPr>
        <p:spPr>
          <a:ln/>
        </p:spPr>
        <p:txBody>
          <a:bodyPr/>
          <a:lstStyle>
            <a:lvl1pPr>
              <a:defRPr/>
            </a:lvl1pPr>
          </a:lstStyle>
          <a:p>
            <a:pPr>
              <a:defRPr/>
            </a:pPr>
            <a:fld id="{AAE48E9C-F91F-45EE-B5A1-2DA1D4A0E5F0}" type="datetime1">
              <a:rPr lang="de-DE" smtClean="0"/>
              <a:t>22.04.2024</a:t>
            </a:fld>
            <a:endParaRPr lang="de-DE" dirty="0"/>
          </a:p>
        </p:txBody>
      </p:sp>
      <p:sp>
        <p:nvSpPr>
          <p:cNvPr id="6"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7" name="Rectangle 11"/>
          <p:cNvSpPr>
            <a:spLocks noGrp="1" noChangeArrowheads="1"/>
          </p:cNvSpPr>
          <p:nvPr>
            <p:ph type="sldNum" sz="quarter" idx="12"/>
          </p:nvPr>
        </p:nvSpPr>
        <p:spPr>
          <a:ln/>
        </p:spPr>
        <p:txBody>
          <a:bodyPr/>
          <a:lstStyle>
            <a:lvl1pPr>
              <a:defRPr/>
            </a:lvl1pPr>
          </a:lstStyle>
          <a:p>
            <a:pPr>
              <a:defRPr/>
            </a:pPr>
            <a:fld id="{DD720926-48B0-4FF0-BCB4-BF90BB22C0BC}" type="slidenum">
              <a:rPr lang="de-DE"/>
              <a:pPr>
                <a:defRPr/>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9"/>
          <p:cNvSpPr>
            <a:spLocks noGrp="1" noChangeArrowheads="1"/>
          </p:cNvSpPr>
          <p:nvPr>
            <p:ph type="dt" sz="half" idx="10"/>
          </p:nvPr>
        </p:nvSpPr>
        <p:spPr>
          <a:ln/>
        </p:spPr>
        <p:txBody>
          <a:bodyPr/>
          <a:lstStyle>
            <a:lvl1pPr>
              <a:defRPr/>
            </a:lvl1pPr>
          </a:lstStyle>
          <a:p>
            <a:pPr>
              <a:defRPr/>
            </a:pPr>
            <a:fld id="{0FC687EB-43FF-4B83-B5C3-F36B4389DFF5}" type="datetime1">
              <a:rPr lang="de-DE" smtClean="0"/>
              <a:t>22.04.2024</a:t>
            </a:fld>
            <a:endParaRPr lang="de-DE" dirty="0"/>
          </a:p>
        </p:txBody>
      </p:sp>
      <p:sp>
        <p:nvSpPr>
          <p:cNvPr id="8"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9" name="Rectangle 11"/>
          <p:cNvSpPr>
            <a:spLocks noGrp="1" noChangeArrowheads="1"/>
          </p:cNvSpPr>
          <p:nvPr>
            <p:ph type="sldNum" sz="quarter" idx="12"/>
          </p:nvPr>
        </p:nvSpPr>
        <p:spPr>
          <a:ln/>
        </p:spPr>
        <p:txBody>
          <a:bodyPr/>
          <a:lstStyle>
            <a:lvl1pPr>
              <a:defRPr/>
            </a:lvl1pPr>
          </a:lstStyle>
          <a:p>
            <a:pPr>
              <a:defRPr/>
            </a:pPr>
            <a:fld id="{37E1502A-AB4E-4463-A9F7-B5A65F2CBDDE}" type="slidenum">
              <a:rPr lang="de-DE"/>
              <a:pPr>
                <a:defRPr/>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9"/>
          <p:cNvSpPr>
            <a:spLocks noGrp="1" noChangeArrowheads="1"/>
          </p:cNvSpPr>
          <p:nvPr>
            <p:ph type="dt" sz="half" idx="10"/>
          </p:nvPr>
        </p:nvSpPr>
        <p:spPr>
          <a:ln/>
        </p:spPr>
        <p:txBody>
          <a:bodyPr/>
          <a:lstStyle>
            <a:lvl1pPr>
              <a:defRPr/>
            </a:lvl1pPr>
          </a:lstStyle>
          <a:p>
            <a:pPr>
              <a:defRPr/>
            </a:pPr>
            <a:fld id="{95EC4893-5E72-404B-BBA4-42E2BD7740BB}" type="datetime1">
              <a:rPr lang="de-DE" smtClean="0"/>
              <a:t>22.04.2024</a:t>
            </a:fld>
            <a:endParaRPr lang="de-DE" dirty="0"/>
          </a:p>
        </p:txBody>
      </p:sp>
      <p:sp>
        <p:nvSpPr>
          <p:cNvPr id="4"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5" name="Rectangle 11"/>
          <p:cNvSpPr>
            <a:spLocks noGrp="1" noChangeArrowheads="1"/>
          </p:cNvSpPr>
          <p:nvPr>
            <p:ph type="sldNum" sz="quarter" idx="12"/>
          </p:nvPr>
        </p:nvSpPr>
        <p:spPr>
          <a:ln/>
        </p:spPr>
        <p:txBody>
          <a:bodyPr/>
          <a:lstStyle>
            <a:lvl1pPr>
              <a:defRPr/>
            </a:lvl1pPr>
          </a:lstStyle>
          <a:p>
            <a:pPr>
              <a:defRPr/>
            </a:pPr>
            <a:fld id="{E9E3BBED-F82E-4F28-AA40-50C3373E95FB}" type="slidenum">
              <a:rPr lang="de-DE"/>
              <a:pPr>
                <a:defRPr/>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983FC288-947C-437A-8542-863E2E15EAFC}" type="datetime1">
              <a:rPr lang="de-DE" smtClean="0"/>
              <a:t>22.04.2024</a:t>
            </a:fld>
            <a:endParaRPr lang="de-DE" dirty="0"/>
          </a:p>
        </p:txBody>
      </p:sp>
      <p:sp>
        <p:nvSpPr>
          <p:cNvPr id="3"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4" name="Rectangle 11"/>
          <p:cNvSpPr>
            <a:spLocks noGrp="1" noChangeArrowheads="1"/>
          </p:cNvSpPr>
          <p:nvPr>
            <p:ph type="sldNum" sz="quarter" idx="12"/>
          </p:nvPr>
        </p:nvSpPr>
        <p:spPr>
          <a:ln/>
        </p:spPr>
        <p:txBody>
          <a:bodyPr/>
          <a:lstStyle>
            <a:lvl1pPr>
              <a:defRPr/>
            </a:lvl1pPr>
          </a:lstStyle>
          <a:p>
            <a:pPr>
              <a:defRPr/>
            </a:pPr>
            <a:fld id="{A827E9EA-548D-49B5-9958-D9BFDAE02C9E}" type="slidenum">
              <a:rPr lang="de-DE"/>
              <a:pPr>
                <a:defRPr/>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9"/>
          <p:cNvSpPr>
            <a:spLocks noGrp="1" noChangeArrowheads="1"/>
          </p:cNvSpPr>
          <p:nvPr>
            <p:ph type="dt" sz="half" idx="10"/>
          </p:nvPr>
        </p:nvSpPr>
        <p:spPr>
          <a:ln/>
        </p:spPr>
        <p:txBody>
          <a:bodyPr/>
          <a:lstStyle>
            <a:lvl1pPr>
              <a:defRPr/>
            </a:lvl1pPr>
          </a:lstStyle>
          <a:p>
            <a:pPr>
              <a:defRPr/>
            </a:pPr>
            <a:fld id="{A343C547-F5E0-47E8-AD2E-B7C6ADE87DFD}" type="datetime1">
              <a:rPr lang="de-DE" smtClean="0"/>
              <a:t>22.04.2024</a:t>
            </a:fld>
            <a:endParaRPr lang="de-DE" dirty="0"/>
          </a:p>
        </p:txBody>
      </p:sp>
      <p:sp>
        <p:nvSpPr>
          <p:cNvPr id="6"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7" name="Rectangle 11"/>
          <p:cNvSpPr>
            <a:spLocks noGrp="1" noChangeArrowheads="1"/>
          </p:cNvSpPr>
          <p:nvPr>
            <p:ph type="sldNum" sz="quarter" idx="12"/>
          </p:nvPr>
        </p:nvSpPr>
        <p:spPr>
          <a:ln/>
        </p:spPr>
        <p:txBody>
          <a:bodyPr/>
          <a:lstStyle>
            <a:lvl1pPr>
              <a:defRPr/>
            </a:lvl1pPr>
          </a:lstStyle>
          <a:p>
            <a:pPr>
              <a:defRPr/>
            </a:pPr>
            <a:fld id="{DDA931D7-BA2F-4F26-BF40-2F57C8E65EF0}" type="slidenum">
              <a:rPr lang="de-DE"/>
              <a:pPr>
                <a:defRPr/>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9"/>
          <p:cNvSpPr>
            <a:spLocks noGrp="1" noChangeArrowheads="1"/>
          </p:cNvSpPr>
          <p:nvPr>
            <p:ph type="dt" sz="half" idx="10"/>
          </p:nvPr>
        </p:nvSpPr>
        <p:spPr>
          <a:ln/>
        </p:spPr>
        <p:txBody>
          <a:bodyPr/>
          <a:lstStyle>
            <a:lvl1pPr>
              <a:defRPr/>
            </a:lvl1pPr>
          </a:lstStyle>
          <a:p>
            <a:pPr>
              <a:defRPr/>
            </a:pPr>
            <a:fld id="{02EEE1F9-8157-4751-AE3D-8A6830CF717C}" type="datetime1">
              <a:rPr lang="de-DE" smtClean="0"/>
              <a:t>22.04.2024</a:t>
            </a:fld>
            <a:endParaRPr lang="de-DE" dirty="0"/>
          </a:p>
        </p:txBody>
      </p:sp>
      <p:sp>
        <p:nvSpPr>
          <p:cNvPr id="6" name="Rectangle 10"/>
          <p:cNvSpPr>
            <a:spLocks noGrp="1" noChangeArrowheads="1"/>
          </p:cNvSpPr>
          <p:nvPr>
            <p:ph type="ftr" sz="quarter" idx="11"/>
          </p:nvPr>
        </p:nvSpPr>
        <p:spPr>
          <a:ln/>
        </p:spPr>
        <p:txBody>
          <a:bodyPr/>
          <a:lstStyle>
            <a:lvl1pPr>
              <a:defRPr/>
            </a:lvl1pPr>
          </a:lstStyle>
          <a:p>
            <a:pPr>
              <a:defRPr/>
            </a:pPr>
            <a:r>
              <a:rPr lang="de-DE"/>
              <a:t>(c) Johanna Schmidt-Räntsch, Kaufrecht (HU-Berlin Vorl-Nr 10647), 29.4.2024</a:t>
            </a:r>
          </a:p>
        </p:txBody>
      </p:sp>
      <p:sp>
        <p:nvSpPr>
          <p:cNvPr id="7" name="Rectangle 11"/>
          <p:cNvSpPr>
            <a:spLocks noGrp="1" noChangeArrowheads="1"/>
          </p:cNvSpPr>
          <p:nvPr>
            <p:ph type="sldNum" sz="quarter" idx="12"/>
          </p:nvPr>
        </p:nvSpPr>
        <p:spPr>
          <a:ln/>
        </p:spPr>
        <p:txBody>
          <a:bodyPr/>
          <a:lstStyle>
            <a:lvl1pPr>
              <a:defRPr/>
            </a:lvl1pPr>
          </a:lstStyle>
          <a:p>
            <a:pPr>
              <a:defRPr/>
            </a:pPr>
            <a:fld id="{37BBF8EB-6501-43EC-A0AA-8F6FD6220A07}" type="slidenum">
              <a:rPr lang="de-DE"/>
              <a:pPr>
                <a:defRPr/>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5222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lnSpc>
                  <a:spcPct val="100000"/>
                </a:lnSpc>
                <a:buClrTx/>
                <a:buSzTx/>
                <a:buFontTx/>
                <a:buNone/>
                <a:defRPr/>
              </a:pPr>
              <a:endParaRPr lang="de-DE" dirty="0">
                <a:solidFill>
                  <a:schemeClr val="tx1"/>
                </a:solidFill>
              </a:endParaRPr>
            </a:p>
          </p:txBody>
        </p:sp>
        <p:grpSp>
          <p:nvGrpSpPr>
            <p:cNvPr id="1034" name="Group 4"/>
            <p:cNvGrpSpPr>
              <a:grpSpLocks/>
            </p:cNvGrpSpPr>
            <p:nvPr/>
          </p:nvGrpSpPr>
          <p:grpSpPr bwMode="auto">
            <a:xfrm>
              <a:off x="240" y="893"/>
              <a:ext cx="5232" cy="115"/>
              <a:chOff x="240" y="893"/>
              <a:chExt cx="5232" cy="115"/>
            </a:xfrm>
          </p:grpSpPr>
          <p:sp>
            <p:nvSpPr>
              <p:cNvPr id="5222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lnSpc>
                    <a:spcPct val="100000"/>
                  </a:lnSpc>
                  <a:buClrTx/>
                  <a:buSzTx/>
                  <a:buFontTx/>
                  <a:buNone/>
                  <a:defRPr/>
                </a:pPr>
                <a:endParaRPr lang="de-DE" dirty="0">
                  <a:solidFill>
                    <a:schemeClr val="tx1"/>
                  </a:solidFill>
                </a:endParaRPr>
              </a:p>
            </p:txBody>
          </p:sp>
          <p:sp>
            <p:nvSpPr>
              <p:cNvPr id="5223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de-DE" dirty="0"/>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223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ClrTx/>
              <a:buSzTx/>
              <a:buFontTx/>
              <a:buNone/>
              <a:defRPr sz="1000">
                <a:solidFill>
                  <a:schemeClr val="tx1"/>
                </a:solidFill>
                <a:latin typeface="+mn-lt"/>
              </a:defRPr>
            </a:lvl1pPr>
          </a:lstStyle>
          <a:p>
            <a:pPr>
              <a:defRPr/>
            </a:pPr>
            <a:fld id="{0684C688-1B7E-4FC3-A207-9B9C6301C89A}" type="datetime1">
              <a:rPr lang="de-DE" smtClean="0"/>
              <a:t>22.04.2024</a:t>
            </a:fld>
            <a:endParaRPr lang="de-DE" dirty="0"/>
          </a:p>
        </p:txBody>
      </p:sp>
      <p:sp>
        <p:nvSpPr>
          <p:cNvPr id="5223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000" dirty="0">
                <a:solidFill>
                  <a:schemeClr val="tx1"/>
                </a:solidFill>
                <a:latin typeface="+mn-lt"/>
              </a:defRPr>
            </a:lvl1pPr>
          </a:lstStyle>
          <a:p>
            <a:pPr>
              <a:defRPr/>
            </a:pPr>
            <a:r>
              <a:rPr lang="de-DE"/>
              <a:t>(c) Johanna Schmidt-Räntsch, Kaufrecht (HU-Berlin Vorl-Nr 10647), 29.4.2024</a:t>
            </a:r>
          </a:p>
        </p:txBody>
      </p:sp>
      <p:sp>
        <p:nvSpPr>
          <p:cNvPr id="5223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ClrTx/>
              <a:buSzTx/>
              <a:buFontTx/>
              <a:buNone/>
              <a:defRPr sz="1000">
                <a:solidFill>
                  <a:schemeClr val="tx1"/>
                </a:solidFill>
                <a:latin typeface="+mn-lt"/>
              </a:defRPr>
            </a:lvl1pPr>
          </a:lstStyle>
          <a:p>
            <a:pPr>
              <a:defRPr/>
            </a:pPr>
            <a:fld id="{E0C0DB55-E517-424F-81F8-891E352EAE22}" type="slidenum">
              <a:rPr lang="de-DE"/>
              <a:pPr>
                <a:defRPr/>
              </a:pPr>
              <a:t>‹Nr.›</a:t>
            </a:fld>
            <a:endParaRPr lang="de-DE" dirty="0"/>
          </a:p>
        </p:txBody>
      </p:sp>
      <p:sp>
        <p:nvSpPr>
          <p:cNvPr id="5223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de-DE" dirty="0"/>
          </a:p>
        </p:txBody>
      </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3" r:id="rId3"/>
    <p:sldLayoutId id="2147483702" r:id="rId4"/>
    <p:sldLayoutId id="2147483701" r:id="rId5"/>
    <p:sldLayoutId id="2147483700" r:id="rId6"/>
    <p:sldLayoutId id="2147483699" r:id="rId7"/>
    <p:sldLayoutId id="2147483698" r:id="rId8"/>
    <p:sldLayoutId id="2147483697" r:id="rId9"/>
    <p:sldLayoutId id="2147483696" r:id="rId10"/>
    <p:sldLayoutId id="2147483695" r:id="rId11"/>
  </p:sldLayoutIdLst>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charset="0"/>
        </a:defRPr>
      </a:lvl2pPr>
      <a:lvl3pPr algn="l" rtl="0" eaLnBrk="0" fontAlgn="base" hangingPunct="0">
        <a:spcBef>
          <a:spcPct val="0"/>
        </a:spcBef>
        <a:spcAft>
          <a:spcPct val="0"/>
        </a:spcAft>
        <a:defRPr sz="4200">
          <a:solidFill>
            <a:schemeClr val="tx2"/>
          </a:solidFill>
          <a:latin typeface="Times New Roman" pitchFamily="18" charset="0"/>
          <a:cs typeface="Arial" charset="0"/>
        </a:defRPr>
      </a:lvl3pPr>
      <a:lvl4pPr algn="l" rtl="0" eaLnBrk="0" fontAlgn="base" hangingPunct="0">
        <a:spcBef>
          <a:spcPct val="0"/>
        </a:spcBef>
        <a:spcAft>
          <a:spcPct val="0"/>
        </a:spcAft>
        <a:defRPr sz="4200">
          <a:solidFill>
            <a:schemeClr val="tx2"/>
          </a:solidFill>
          <a:latin typeface="Times New Roman" pitchFamily="18" charset="0"/>
          <a:cs typeface="Arial" charset="0"/>
        </a:defRPr>
      </a:lvl4pPr>
      <a:lvl5pPr algn="l" rtl="0" eaLnBrk="0" fontAlgn="base" hangingPunct="0">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oodle.hu-berlin.de/course/view.php?id=942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1763688" y="2132856"/>
            <a:ext cx="5976664" cy="857250"/>
          </a:xfrm>
        </p:spPr>
        <p:txBody>
          <a:bodyPr/>
          <a:lstStyle/>
          <a:p>
            <a:pPr eaLnBrk="1" hangingPunct="1"/>
            <a:r>
              <a:rPr lang="de-DE" sz="2400" dirty="0">
                <a:latin typeface="Garamond" pitchFamily="18" charset="0"/>
                <a:cs typeface="Times New Roman" pitchFamily="18" charset="0"/>
              </a:rPr>
              <a:t>HUMBOLDT  UNIVERSITÄT ZU BERLIN</a:t>
            </a:r>
            <a:endParaRPr lang="de-DE" sz="2400" dirty="0">
              <a:latin typeface="Verdana" pitchFamily="34" charset="0"/>
            </a:endParaRPr>
          </a:p>
        </p:txBody>
      </p:sp>
      <p:sp>
        <p:nvSpPr>
          <p:cNvPr id="3075" name="Untertitel 2"/>
          <p:cNvSpPr>
            <a:spLocks noGrp="1"/>
          </p:cNvSpPr>
          <p:nvPr>
            <p:ph type="subTitle" idx="1"/>
          </p:nvPr>
        </p:nvSpPr>
        <p:spPr>
          <a:xfrm>
            <a:off x="1371600" y="3962400"/>
            <a:ext cx="6858000" cy="1770856"/>
          </a:xfrm>
        </p:spPr>
        <p:txBody>
          <a:bodyPr/>
          <a:lstStyle/>
          <a:p>
            <a:pPr algn="just" eaLnBrk="1" hangingPunct="1"/>
            <a:r>
              <a:rPr lang="de-DE" sz="2400" dirty="0">
                <a:latin typeface="Verdana" pitchFamily="34" charset="0"/>
              </a:rPr>
              <a:t>Johanna Schmidt-Räntsch</a:t>
            </a:r>
          </a:p>
          <a:p>
            <a:pPr algn="just" eaLnBrk="1" hangingPunct="1"/>
            <a:r>
              <a:rPr lang="de-DE" sz="2400" dirty="0">
                <a:latin typeface="Verdana" pitchFamily="34" charset="0"/>
              </a:rPr>
              <a:t>Sommersemester 2023 - Vorlesung </a:t>
            </a:r>
          </a:p>
          <a:p>
            <a:pPr algn="just" eaLnBrk="1" hangingPunct="1"/>
            <a:r>
              <a:rPr lang="de-DE" sz="2400" dirty="0">
                <a:latin typeface="Verdana" pitchFamily="34" charset="0"/>
              </a:rPr>
              <a:t>10647 - Kaufrecht am 29. April 2024</a:t>
            </a:r>
          </a:p>
          <a:p>
            <a:pPr algn="just" eaLnBrk="1" hangingPunct="1"/>
            <a:r>
              <a:rPr lang="de-DE" sz="2400" dirty="0" err="1">
                <a:latin typeface="Verdana" pitchFamily="34" charset="0"/>
                <a:hlinkClick r:id="rId3"/>
              </a:rPr>
              <a:t>Moodle</a:t>
            </a:r>
            <a:r>
              <a:rPr lang="de-DE" sz="2400" dirty="0">
                <a:latin typeface="Verdana" pitchFamily="34" charset="0"/>
                <a:hlinkClick r:id="rId3"/>
              </a:rPr>
              <a:t>-Link</a:t>
            </a:r>
            <a:endParaRPr lang="de-DE" sz="2400" dirty="0">
              <a:latin typeface="Verdana" pitchFamily="34" charset="0"/>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1052736"/>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b="1" dirty="0">
                <a:solidFill>
                  <a:srgbClr val="00B0F0"/>
                </a:solidFill>
                <a:latin typeface="Verdana" pitchFamily="34" charset="0"/>
              </a:rPr>
              <a:t>Trierer Weinversteigerung (H. Isay)</a:t>
            </a: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sz="1800" dirty="0">
              <a:latin typeface="Verdana" pitchFamily="34" charset="0"/>
            </a:endParaRP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dirty="0">
                <a:latin typeface="Verdana" pitchFamily="34" charset="0"/>
              </a:rPr>
              <a:t>Der ortsunkundige A besucht eine Weinversteigerung in Trier. Als er den befreundeten B entdeckt, winkt er ihm zu. Der Auktionator erteilt dem A daraufhin den Zuschlag für den aktuellen Posten. A will sein Gebot nicht berichtigen. Darf er das? Wenn ja: kann der Auktionator die Auktionskosten von 500 € verlangen? </a:t>
            </a:r>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sz="1800"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22</a:t>
            </a:fld>
            <a:endParaRPr lang="de-DE" dirty="0"/>
          </a:p>
        </p:txBody>
      </p:sp>
    </p:spTree>
    <p:extLst>
      <p:ext uri="{BB962C8B-B14F-4D97-AF65-F5344CB8AC3E}">
        <p14:creationId xmlns:p14="http://schemas.microsoft.com/office/powerpoint/2010/main" val="22471687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b="1" dirty="0">
                <a:solidFill>
                  <a:srgbClr val="00B0F0"/>
                </a:solidFill>
                <a:latin typeface="Verdana" pitchFamily="34" charset="0"/>
              </a:rPr>
              <a:t>Versorgung</a:t>
            </a:r>
          </a:p>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b="1" dirty="0">
                <a:solidFill>
                  <a:srgbClr val="00B0F0"/>
                </a:solidFill>
                <a:latin typeface="Verdana" pitchFamily="34" charset="0"/>
              </a:rPr>
              <a:t>(BGH NJW 2009, 913)</a:t>
            </a: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dirty="0">
                <a:latin typeface="Verdana" pitchFamily="34" charset="0"/>
              </a:rPr>
              <a:t>Die Beklagte ist seit Sommer 2001 Eigentümerin eines Grundstücks, das die Klägerin mit Trinkwasser versorgt; sie entsorgt auch das anfallende Schmutz- und Niederschlagswasser. Sie beansprucht von der Beklagten, die sie auf Grund deren Eigentümerstellung als ihre Vertragspartnerin ansieht, für die zwischen Dezember 2004 bis September 2005 auf privatrechtlicher Grundlage erbrachten Ver- und Entsorgungsleistungen Leistungsentgelte von insgesamt 80.725,97 €. Die betreffenden Entgelte hatte die Klägerin - wie schon in der Zeit davor - der Grundstücksmieterin, der inzwischen insolventen C-GmbH, ohne Beteiligung der Beklagten direkt in Rechnung gestellt. Zu Recht?</a:t>
            </a:r>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23</a:t>
            </a:fld>
            <a:endParaRPr lang="de-DE" dirty="0"/>
          </a:p>
        </p:txBody>
      </p:sp>
    </p:spTree>
    <p:extLst>
      <p:ext uri="{BB962C8B-B14F-4D97-AF65-F5344CB8AC3E}">
        <p14:creationId xmlns:p14="http://schemas.microsoft.com/office/powerpoint/2010/main" val="13872499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b="1" dirty="0">
                <a:solidFill>
                  <a:srgbClr val="00B0F0"/>
                </a:solidFill>
                <a:latin typeface="Verdana" pitchFamily="34" charset="0"/>
              </a:rPr>
              <a:t>Pflasterungsfall</a:t>
            </a:r>
          </a:p>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b="1" dirty="0">
                <a:solidFill>
                  <a:srgbClr val="00B0F0"/>
                </a:solidFill>
                <a:latin typeface="Verdana" pitchFamily="34" charset="0"/>
              </a:rPr>
              <a:t>(BGH NJW 2002, 1038)</a:t>
            </a: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600" dirty="0">
                <a:latin typeface="Verdana" pitchFamily="34" charset="0"/>
              </a:rPr>
              <a:t>E schließt mit dem Beklagten einen Kaufvertrag, in welchem der Kaufgegenstand </a:t>
            </a:r>
            <a:r>
              <a:rPr lang="de-DE" sz="1600">
                <a:latin typeface="Verdana" pitchFamily="34" charset="0"/>
              </a:rPr>
              <a:t>mit Grundbuchblatt- </a:t>
            </a:r>
            <a:r>
              <a:rPr lang="de-DE" sz="1600" dirty="0">
                <a:latin typeface="Verdana" pitchFamily="34" charset="0"/>
              </a:rPr>
              <a:t>und der Flurstücksnummer bezeichnet wird. Die Urkunde enthält auch die Auflassung. Vor Vertragsschluss hatte der Beklagte gemeinsam mit E das Anwesen besichtigt. Zu diesem Zeitpunkt hatte der Kläger, der Inhaber des Restaurants nebenan, die Hoffläche der ihm gehörenden Grundstücke und in Absprache mit E die von ihm für Parkplätze genutzte Teilfläche des verkauften Grundstücks bereits einheitlich mit roten, gerade verlegten Steinen gepflastert. Dagegen bestand das Pflaster der übrigen Hoffläche des Grundstücks des E aus grauen, bogenförmig verlegten Natursteinen. Zur Abgrenzung der von ihm genutzten Teilfläche hatte der Kläger im Anschluss an eine auf der Grenze verlaufende halbhohe Mauer zwei massive Steinpoller setzen lassen. Der Kläger erfährt von dem Verkauf und verlangt aus abgetretenem Recht des E Berichtigung des Grundbuchs. Zu Recht?</a:t>
            </a:r>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14</a:t>
            </a:fld>
            <a:endParaRPr lang="de-DE" dirty="0"/>
          </a:p>
        </p:txBody>
      </p:sp>
    </p:spTree>
    <p:extLst>
      <p:ext uri="{BB962C8B-B14F-4D97-AF65-F5344CB8AC3E}">
        <p14:creationId xmlns:p14="http://schemas.microsoft.com/office/powerpoint/2010/main" val="7774408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b="1" dirty="0">
                <a:solidFill>
                  <a:srgbClr val="00B0F0"/>
                </a:solidFill>
                <a:latin typeface="Verdana" pitchFamily="34" charset="0"/>
              </a:rPr>
              <a:t>Überpflanzungsfall</a:t>
            </a:r>
          </a:p>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b="1" dirty="0">
                <a:solidFill>
                  <a:srgbClr val="00B0F0"/>
                </a:solidFill>
                <a:latin typeface="Verdana" pitchFamily="34" charset="0"/>
              </a:rPr>
              <a:t>(BGH NJW 2008, 1658)</a:t>
            </a: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600" dirty="0">
                <a:latin typeface="Verdana" pitchFamily="34" charset="0"/>
              </a:rPr>
              <a:t>Die Beklagte erwarb ein Grundstück und bebaute es mit einem Bürogebäude und eine Kaufoption für das benachbarte unbebaute Grundstück. Sie ließ einen großzügigen Park anlegen und dabei auch das Nachbargrundstück teilweise bepflanzen. Einige Jahre wollte sie ihr Anwesen verkaufen und führte der am Kauf interessierten Klägerin vom Dach des Bürogebäudes das Anwesen vor, das die Klägerin wegen des Parks besonders ansprach. In dem danach beurkundeten Kaufvertrag wurde das Grundstück mit Grundbuch- und Flurstücksnummer bezeichnet. Als das Nachbargrundstück später an einen Dritten verkauft werden sollte, fiel auf, dass ein Teil der Gartenanlage auf diesem Grundstück lag. Da die Beklagte es ablehnte, der Klägerin das Eigentum auch an dieser Teilfläche zu verschaffen, erwarb diese sie hinzu. Sie verlangt von der Beklagten Ersatz der Erwerbskosten, die sie mit 90.000 € beziffert, nebst Zinsen. Zu Recht?</a:t>
            </a:r>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15</a:t>
            </a:fld>
            <a:endParaRPr lang="de-DE" dirty="0"/>
          </a:p>
        </p:txBody>
      </p:sp>
    </p:spTree>
    <p:extLst>
      <p:ext uri="{BB962C8B-B14F-4D97-AF65-F5344CB8AC3E}">
        <p14:creationId xmlns:p14="http://schemas.microsoft.com/office/powerpoint/2010/main" val="23249796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b="1" dirty="0">
                <a:solidFill>
                  <a:srgbClr val="00B0F0"/>
                </a:solidFill>
                <a:latin typeface="Verdana" pitchFamily="34" charset="0"/>
              </a:rPr>
              <a:t>Das vermeintlich mitverkaufte Grundstück</a:t>
            </a:r>
          </a:p>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b="1" dirty="0">
                <a:solidFill>
                  <a:srgbClr val="00B0F0"/>
                </a:solidFill>
                <a:latin typeface="Verdana" pitchFamily="34" charset="0"/>
              </a:rPr>
              <a:t>(BGH NJW 2023, 2942)</a:t>
            </a: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sz="1600" dirty="0">
              <a:latin typeface="Verdana" pitchFamily="34" charset="0"/>
            </a:endParaRP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600" dirty="0">
                <a:latin typeface="Verdana" pitchFamily="34" charset="0"/>
              </a:rPr>
              <a:t>Mit notariellem Vertrag vom 9. Dezember 2009 verkauften die Beklagten den Klägern ein mit einem Wohnhaus bebautes Grundstück zum Preis von 270.000 €. Als Kaufgegenstand war das Flurstück 291/3 genannt. Die Kläger gingen bei Vertragsschluss irrtümlich davon aus, dass hierzu auch das angrenzende, 19 m² große Flurstück 277/22 gehöre. Tatsächlich steht dieses Flurstück jedoch im Eigentum eines Dritten, der es nunmehr von den Klägern als den Besitzern herausverlangt. Die Kläger begehren die Rückabwicklung des Vertrages sowie die Feststellung, dass die Beklagten sie von sämtlichen sich im Zuge der Rückabwicklung ergebenden materiellen Schäden freizustellen haben. </a:t>
            </a:r>
            <a:r>
              <a:rPr lang="de-DE" sz="1600">
                <a:latin typeface="Verdana" pitchFamily="34" charset="0"/>
              </a:rPr>
              <a:t>Zu Recht</a:t>
            </a:r>
            <a:r>
              <a:rPr lang="de-DE" sz="1600" dirty="0">
                <a:latin typeface="Verdana" pitchFamily="34" charset="0"/>
              </a:rPr>
              <a:t>?</a:t>
            </a:r>
            <a:endParaRPr lang="de-DE"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16</a:t>
            </a:fld>
            <a:endParaRPr lang="de-DE" dirty="0"/>
          </a:p>
        </p:txBody>
      </p:sp>
    </p:spTree>
    <p:extLst>
      <p:ext uri="{BB962C8B-B14F-4D97-AF65-F5344CB8AC3E}">
        <p14:creationId xmlns:p14="http://schemas.microsoft.com/office/powerpoint/2010/main" val="11119770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365125" indent="-365125" algn="ctr">
              <a:buNone/>
            </a:pPr>
            <a:r>
              <a:rPr lang="de-DE" sz="2000" b="1" dirty="0">
                <a:solidFill>
                  <a:srgbClr val="00B0F0"/>
                </a:solidFill>
                <a:latin typeface="Verdana" pitchFamily="34" charset="0"/>
                <a:ea typeface="Verdana" pitchFamily="34" charset="0"/>
                <a:cs typeface="Verdana" pitchFamily="34" charset="0"/>
              </a:rPr>
              <a:t>Sylter Gärten</a:t>
            </a:r>
          </a:p>
          <a:p>
            <a:pPr marL="365125" indent="-365125" algn="ctr">
              <a:buNone/>
            </a:pPr>
            <a:r>
              <a:rPr lang="de-DE" sz="2000" b="1" dirty="0">
                <a:solidFill>
                  <a:srgbClr val="00B0F0"/>
                </a:solidFill>
                <a:latin typeface="Verdana" pitchFamily="34" charset="0"/>
                <a:ea typeface="Verdana" pitchFamily="34" charset="0"/>
                <a:cs typeface="Verdana" pitchFamily="34" charset="0"/>
              </a:rPr>
              <a:t>(BGH, ZWE 2017, 169) </a:t>
            </a:r>
          </a:p>
          <a:p>
            <a:pPr marL="0" indent="0" algn="just">
              <a:buNone/>
            </a:pPr>
            <a:r>
              <a:rPr lang="de-DE" sz="1600" dirty="0">
                <a:latin typeface="Verdana" pitchFamily="34" charset="0"/>
                <a:ea typeface="Verdana" pitchFamily="34" charset="0"/>
                <a:cs typeface="Verdana" pitchFamily="34" charset="0"/>
              </a:rPr>
              <a:t>Ein Bauträger teilte sein Grundstück zwecks Verkaufs in 3 ETW mit Sondernutzungsrechten (SNR) an den jeweils vorgelagerten Gartenflächen auf. Zur besseren Vermarktung entschloss er sich, die in einem „Lageplan“ der Teilungserklärung (TE)  dargestellte SNR-Fläche der mittleren Einheit B zu Lasten der Einheit C zu vergrößern. Er ließ eine entsprechende Änderung des „Lageplans“ vorbereiten, bat den Notar, dessen ungeachtet die bereits fertige TE mit dem Satz „Hinsichtlich des Lageplans erfolgt noch ein Nachtrag.“ zu versehen und mit dem alten Lageplan bei dem Grundbuchamt (GBA) einzureichen, das sie auch in das Grundbuch eintrug. Der geänderte Lageplan wurde erst 2013 bei dem GBA eingereicht. Auf der Grundlage des neuen Lageplans wurden die Gärten erstellt und vertrieben. Die Erwerber wurden eingetragen. Sie streiten über die Zuordnung der verschobenen Gartenfläche. Erwerber C verlangt von Erwerber B Herausgabe und Räumung der verschobenen Fläche. Zu Recht?</a:t>
            </a:r>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17</a:t>
            </a:fld>
            <a:endParaRPr lang="de-DE" dirty="0"/>
          </a:p>
        </p:txBody>
      </p:sp>
    </p:spTree>
    <p:extLst>
      <p:ext uri="{BB962C8B-B14F-4D97-AF65-F5344CB8AC3E}">
        <p14:creationId xmlns:p14="http://schemas.microsoft.com/office/powerpoint/2010/main" val="24106412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0" indent="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b="1" dirty="0">
                <a:latin typeface="Verdana" pitchFamily="34" charset="0"/>
              </a:rPr>
              <a:t>III. Angebot</a:t>
            </a:r>
          </a:p>
          <a:p>
            <a:pPr marL="0" indent="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dirty="0">
                <a:latin typeface="Verdana" pitchFamily="34" charset="0"/>
              </a:rPr>
              <a:t>4. Annahmefristen, Fortgeltungsklauseln, Modifizierte Annahme</a:t>
            </a:r>
          </a:p>
          <a:p>
            <a:pPr marL="0" indent="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sz="2000" dirty="0">
              <a:latin typeface="Verdana" pitchFamily="34" charset="0"/>
            </a:endParaRPr>
          </a:p>
          <a:p>
            <a:pPr marL="0" indent="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dirty="0">
                <a:latin typeface="Verdana" pitchFamily="34" charset="0"/>
              </a:rPr>
              <a:t>NATO-Wohnungsfall </a:t>
            </a:r>
          </a:p>
          <a:p>
            <a:pPr marL="0" indent="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dirty="0">
                <a:latin typeface="Verdana" pitchFamily="34" charset="0"/>
              </a:rPr>
              <a:t>BGH, Urt.v.20.2.2016 – V ZR 208/14, WM 2016, 1758</a:t>
            </a:r>
            <a:endParaRPr lang="de-DE"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18</a:t>
            </a:fld>
            <a:endParaRPr lang="de-DE" dirty="0"/>
          </a:p>
        </p:txBody>
      </p:sp>
    </p:spTree>
    <p:extLst>
      <p:ext uri="{BB962C8B-B14F-4D97-AF65-F5344CB8AC3E}">
        <p14:creationId xmlns:p14="http://schemas.microsoft.com/office/powerpoint/2010/main" val="39973291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b="1" dirty="0">
                <a:solidFill>
                  <a:srgbClr val="00B0F0"/>
                </a:solidFill>
                <a:latin typeface="Verdana" pitchFamily="34" charset="0"/>
              </a:rPr>
              <a:t>NATO-Wohnungen</a:t>
            </a:r>
          </a:p>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b="1" dirty="0">
                <a:solidFill>
                  <a:srgbClr val="00B0F0"/>
                </a:solidFill>
                <a:latin typeface="Verdana" pitchFamily="34" charset="0"/>
              </a:rPr>
              <a:t>(BGH, WM 2016, 1758)</a:t>
            </a: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600" dirty="0">
                <a:latin typeface="Verdana" pitchFamily="34" charset="0"/>
              </a:rPr>
              <a:t>V möchte für Offiziere ausländischer Streitkräfte in Deutschland 24 Doppelhaushälften errichten, an die Bundesanstalt für Immobilienaufgaben (BIMA) vermieten und unter Weitergabe der Mietverträge an Interessenten zur Steuersparzwecken verkaufen. Er gewinnt den K, der ihm ein von ihm vorformuliertes Angebot zum Kauf macht. Das Angebot enthält eine Option zur Umsatzsteuer. Ferner ist vorgesehen, dass K sich an das Angebot unwiderruflich bis zum Ablauf von 3 Monaten gebunden hält und sein Angebot danach jederzeit widerruflich bestehen bleiben sollte. Das Angebot sollte vom Veräußerer erst angenommen werden können, wenn K dem V – innerhalb von 2 Monaten - schriftlich mitteilt, dass die Finanzierung zu für ihn zu akzeptablen Bedingung[en] gesichert ist. V nahm das Angebot 6 Wochen nach Beurkundung an. Zwei Tage später nahm die Bank den Darlehensantrag an. Die K verlangt Rückabwicklung des vollständig abgewickelten Vertrags. Zu Recht? </a:t>
            </a:r>
            <a:endParaRPr lang="de-DE" sz="16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19</a:t>
            </a:fld>
            <a:endParaRPr lang="de-DE" dirty="0"/>
          </a:p>
        </p:txBody>
      </p:sp>
    </p:spTree>
    <p:extLst>
      <p:ext uri="{BB962C8B-B14F-4D97-AF65-F5344CB8AC3E}">
        <p14:creationId xmlns:p14="http://schemas.microsoft.com/office/powerpoint/2010/main" val="342986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609108"/>
          </a:xfrm>
        </p:spPr>
        <p:txBody>
          <a:bodyPr lIns="92160" tIns="46080" rIns="92160" bIns="46080"/>
          <a:lstStyle/>
          <a:p>
            <a:pPr marL="0" indent="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defRPr/>
            </a:pPr>
            <a:r>
              <a:rPr lang="de-DE" sz="2000" b="1" dirty="0">
                <a:latin typeface="Verdana" pitchFamily="34" charset="0"/>
                <a:ea typeface="Verdana" pitchFamily="34" charset="0"/>
                <a:cs typeface="Verdana" pitchFamily="34" charset="0"/>
              </a:rPr>
              <a:t>IV. Annahme</a:t>
            </a:r>
          </a:p>
          <a:p>
            <a:pPr marL="514350" indent="-51435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defRPr/>
            </a:pPr>
            <a:r>
              <a:rPr lang="de-DE" sz="2000" dirty="0">
                <a:latin typeface="Verdana" pitchFamily="34" charset="0"/>
                <a:ea typeface="Verdana" pitchFamily="34" charset="0"/>
                <a:cs typeface="Verdana" pitchFamily="34" charset="0"/>
              </a:rPr>
              <a:t>1. Erklärung – Fall Stille Verweigerung?</a:t>
            </a:r>
          </a:p>
          <a:p>
            <a:pPr marL="354013" indent="-354013" eaLnBrk="1" hangingPunct="1">
              <a:lnSpc>
                <a:spcPct val="102000"/>
              </a:lnSpc>
              <a:buNone/>
              <a:tabLst>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defRPr/>
            </a:pPr>
            <a:r>
              <a:rPr lang="de-DE" sz="2000" dirty="0">
                <a:latin typeface="Verdana" pitchFamily="34" charset="0"/>
                <a:ea typeface="Verdana" pitchFamily="34" charset="0"/>
                <a:cs typeface="Verdana" pitchFamily="34" charset="0"/>
              </a:rPr>
              <a:t>2. Erklärungsgleiches Verhalten – Fall Trierer Weinversteigerung</a:t>
            </a:r>
          </a:p>
          <a:p>
            <a:pPr marL="514350" indent="-51435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defRPr/>
            </a:pPr>
            <a:r>
              <a:rPr lang="de-DE" sz="2000" dirty="0">
                <a:latin typeface="Verdana" pitchFamily="34" charset="0"/>
                <a:ea typeface="Verdana" pitchFamily="34" charset="0"/>
                <a:cs typeface="Verdana" pitchFamily="34" charset="0"/>
              </a:rPr>
              <a:t>3. Inanspruchnahme von Leistungen – Fall Versorgung</a:t>
            </a:r>
          </a:p>
          <a:p>
            <a:pPr marL="0" indent="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defRPr/>
            </a:pPr>
            <a:r>
              <a:rPr lang="de-DE" sz="2000" dirty="0">
                <a:latin typeface="Verdana" pitchFamily="34" charset="0"/>
                <a:ea typeface="Verdana" pitchFamily="34" charset="0"/>
                <a:cs typeface="Verdana" pitchFamily="34" charset="0"/>
              </a:rPr>
              <a:t>4. Annahmebetätigung – Fall Computerhandel</a:t>
            </a:r>
          </a:p>
          <a:p>
            <a:pPr marL="0" indent="0"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defRPr/>
            </a:pPr>
            <a:r>
              <a:rPr lang="de-DE" sz="2000" dirty="0">
                <a:latin typeface="Verdana" pitchFamily="34" charset="0"/>
                <a:ea typeface="Verdana" pitchFamily="34" charset="0"/>
                <a:cs typeface="Verdana" pitchFamily="34" charset="0"/>
              </a:rPr>
              <a:t>5. Schweigen – Fall Wärmesilo</a:t>
            </a:r>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20</a:t>
            </a:fld>
            <a:endParaRPr lang="de-DE" dirty="0"/>
          </a:p>
        </p:txBody>
      </p:sp>
    </p:spTree>
    <p:extLst>
      <p:ext uri="{BB962C8B-B14F-4D97-AF65-F5344CB8AC3E}">
        <p14:creationId xmlns:p14="http://schemas.microsoft.com/office/powerpoint/2010/main" val="10405770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idx="4294967295"/>
          </p:nvPr>
        </p:nvSpPr>
        <p:spPr>
          <a:xfrm>
            <a:off x="1087438" y="360363"/>
            <a:ext cx="4996730" cy="620365"/>
          </a:xfrm>
        </p:spPr>
        <p:txBody>
          <a:bodyPr lIns="92160" tIns="46080" rIns="92160" bIns="46080"/>
          <a:lstStyle/>
          <a:p>
            <a:pPr eaLnBrk="1" hangingPunct="1">
              <a:buFont typeface="Bookman Old Style"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dirty="0">
                <a:latin typeface="Garamond" pitchFamily="18" charset="0"/>
                <a:cs typeface="Times New Roman" pitchFamily="18" charset="0"/>
              </a:rPr>
              <a:t>HUMBOLDT  UNIVERSITÄT ZU BERLIN</a:t>
            </a:r>
            <a:endParaRPr lang="de-DE" sz="2000" dirty="0">
              <a:latin typeface="Verdana" pitchFamily="34" charset="0"/>
            </a:endParaRPr>
          </a:p>
        </p:txBody>
      </p:sp>
      <p:sp>
        <p:nvSpPr>
          <p:cNvPr id="4100" name="Rectangle 2"/>
          <p:cNvSpPr>
            <a:spLocks noGrp="1" noChangeArrowheads="1"/>
          </p:cNvSpPr>
          <p:nvPr>
            <p:ph type="body" idx="4294967295"/>
          </p:nvPr>
        </p:nvSpPr>
        <p:spPr>
          <a:xfrm>
            <a:off x="683568" y="1628800"/>
            <a:ext cx="8316912" cy="4968552"/>
          </a:xfrm>
        </p:spPr>
        <p:txBody>
          <a:bodyPr lIns="92160" tIns="46080" rIns="92160" bIns="46080"/>
          <a:lstStyle/>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b="1" dirty="0">
                <a:solidFill>
                  <a:srgbClr val="00B0F0"/>
                </a:solidFill>
                <a:latin typeface="Verdana" pitchFamily="34" charset="0"/>
              </a:rPr>
              <a:t>Stille Verweigerung?</a:t>
            </a:r>
          </a:p>
          <a:p>
            <a:pPr marL="0" indent="0" algn="ctr"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2000" b="1" dirty="0">
                <a:solidFill>
                  <a:srgbClr val="00B0F0"/>
                </a:solidFill>
                <a:latin typeface="Verdana" pitchFamily="34" charset="0"/>
              </a:rPr>
              <a:t>BGH NJW 2014, 2100</a:t>
            </a:r>
          </a:p>
          <a:p>
            <a:pPr marL="0" indent="0" algn="just" eaLnBrk="1" hangingPunct="1">
              <a:lnSpc>
                <a:spcPct val="102000"/>
              </a:lnSpc>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de-DE" sz="1800" dirty="0">
                <a:latin typeface="Verdana" pitchFamily="34" charset="0"/>
              </a:rPr>
              <a:t>Fleißig bestellt bei Listig Schalbretter für eine seiner Großbaustellen, die in mehreren Tranchen geliefert werden sollen. Er faxt dem Listig den seinerseits unterzeichneten Vertragstext, in dem Liefertermin, eine Vertragsstrafe und ein Sicherheitseinbehalt von 3% der Auftragssumme vorgesehen waren. Listig ruft Fleißig wegen einer Änderung der Liefertermine an und vereinbart mit ihm, den Text noch einmal auszudrucken und seinerseits unterzeichnet zurückzufaxen. In dem zurückgefaxten Text sind nicht nur die Liefertermine geändert, sondern – äußerlich kaum merklich - auch der Sicherheitseinbehalt gestrichen und ein Aufrechnungsverbot eingefügt worden. Fleißig unterzeichnet das Exemplar. Als er den Einbehalt geltend macht, kommt die Sache heraus. Gilt er? </a:t>
            </a:r>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a:p>
            <a:pPr marL="0" indent="0" eaLnBrk="1" hangingPunct="1">
              <a:lnSpc>
                <a:spcPct val="102000"/>
              </a:lnSpc>
              <a:buFont typeface="Wingdings" pitchFamily="2" charset="2"/>
              <a:buNone/>
              <a:tabLst>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884237"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pPr>
              <a:defRPr/>
            </a:pPr>
            <a:r>
              <a:rPr lang="de-DE"/>
              <a:t>(c) Johanna Schmidt-Räntsch, Kaufrecht (HU-Berlin Vorl-Nr 10647), 29.4.2024</a:t>
            </a:r>
            <a:endParaRPr lang="de-DE" dirty="0"/>
          </a:p>
        </p:txBody>
      </p:sp>
      <p:sp>
        <p:nvSpPr>
          <p:cNvPr id="7" name="Foliennummernplatzhalter 6"/>
          <p:cNvSpPr>
            <a:spLocks noGrp="1"/>
          </p:cNvSpPr>
          <p:nvPr>
            <p:ph type="sldNum" sz="quarter" idx="12"/>
          </p:nvPr>
        </p:nvSpPr>
        <p:spPr/>
        <p:txBody>
          <a:bodyPr/>
          <a:lstStyle/>
          <a:p>
            <a:pPr>
              <a:defRPr/>
            </a:pPr>
            <a:fld id="{A827E9EA-548D-49B5-9958-D9BFDAE02C9E}" type="slidenum">
              <a:rPr lang="de-DE" smtClean="0"/>
              <a:pPr>
                <a:defRPr/>
              </a:pPr>
              <a:t>21</a:t>
            </a:fld>
            <a:endParaRPr lang="de-DE" dirty="0"/>
          </a:p>
        </p:txBody>
      </p:sp>
    </p:spTree>
    <p:extLst>
      <p:ext uri="{BB962C8B-B14F-4D97-AF65-F5344CB8AC3E}">
        <p14:creationId xmlns:p14="http://schemas.microsoft.com/office/powerpoint/2010/main" val="36604053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chichten">
  <a:themeElements>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chichten">
      <a:majorFont>
        <a:latin typeface="Times New Roman"/>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4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4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Schichten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Schichten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Schichten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Schichten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Schichten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Schichten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Schichten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Schichten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Schichten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Schichten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1337</Words>
  <Application>Microsoft Office PowerPoint</Application>
  <PresentationFormat>Bildschirmpräsentation (4:3)</PresentationFormat>
  <Paragraphs>82</Paragraphs>
  <Slides>11</Slides>
  <Notes>11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11</vt:i4>
      </vt:variant>
    </vt:vector>
  </HeadingPairs>
  <TitlesOfParts>
    <vt:vector size="19" baseType="lpstr">
      <vt:lpstr>MS Gothic</vt:lpstr>
      <vt:lpstr>Arial</vt:lpstr>
      <vt:lpstr>Bookman Old Style</vt:lpstr>
      <vt:lpstr>Garamond</vt:lpstr>
      <vt:lpstr>Times New Roman</vt:lpstr>
      <vt:lpstr>Verdana</vt:lpstr>
      <vt:lpstr>Wingdings</vt:lpstr>
      <vt:lpstr>Schichten</vt:lpstr>
      <vt:lpstr>HUMBOLDT  UNIVERSITÄT ZU BERLIN</vt:lpstr>
      <vt:lpstr>HUMBOLDT  UNIVERSITÄT ZU BERLIN</vt:lpstr>
      <vt:lpstr>HUMBOLDT  UNIVERSITÄT ZU BERLIN</vt:lpstr>
      <vt:lpstr>HUMBOLDT  UNIVERSITÄT ZU BERLIN</vt:lpstr>
      <vt:lpstr>HUMBOLDT  UNIVERSITÄT ZU BERLIN</vt:lpstr>
      <vt:lpstr>HUMBOLDT  UNIVERSITÄT ZU BERLIN</vt:lpstr>
      <vt:lpstr>HUMBOLDT  UNIVERSITÄT ZU BERLIN</vt:lpstr>
      <vt:lpstr>HUMBOLDT  UNIVERSITÄT ZU BERLIN</vt:lpstr>
      <vt:lpstr>HUMBOLDT  UNIVERSITÄT ZU BERLIN</vt:lpstr>
      <vt:lpstr>HUMBOLDT  UNIVERSITÄT ZU BERLIN</vt:lpstr>
      <vt:lpstr>HUMBOLDT  UNIVERSITÄT ZU BERLIN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Schmidt-Räntsch</dc:creator>
  <cp:lastModifiedBy>JSR-Berlin</cp:lastModifiedBy>
  <cp:revision>147</cp:revision>
  <cp:lastPrinted>2024-04-15T07:59:53Z</cp:lastPrinted>
  <dcterms:modified xsi:type="dcterms:W3CDTF">2024-04-22T13:35:54Z</dcterms:modified>
</cp:coreProperties>
</file>